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18"/>
  </p:notesMasterIdLst>
  <p:sldIdLst>
    <p:sldId id="10933" r:id="rId3"/>
    <p:sldId id="10904" r:id="rId4"/>
    <p:sldId id="10905" r:id="rId5"/>
    <p:sldId id="10899" r:id="rId6"/>
    <p:sldId id="10921" r:id="rId7"/>
    <p:sldId id="280" r:id="rId8"/>
    <p:sldId id="10917" r:id="rId9"/>
    <p:sldId id="10931" r:id="rId10"/>
    <p:sldId id="10923" r:id="rId11"/>
    <p:sldId id="10935" r:id="rId12"/>
    <p:sldId id="10920" r:id="rId13"/>
    <p:sldId id="10936" r:id="rId14"/>
    <p:sldId id="10925" r:id="rId15"/>
    <p:sldId id="10937" r:id="rId16"/>
    <p:sldId id="109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rwandi Santoso" initials="PS" lastIdx="1" clrIdx="0">
    <p:extLst>
      <p:ext uri="{19B8F6BF-5375-455C-9EA6-DF929625EA0E}">
        <p15:presenceInfo xmlns:p15="http://schemas.microsoft.com/office/powerpoint/2012/main" userId="Purwandi Santos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1A1"/>
    <a:srgbClr val="1C819F"/>
    <a:srgbClr val="17839F"/>
    <a:srgbClr val="FFBE00"/>
    <a:srgbClr val="4BA3AF"/>
    <a:srgbClr val="FDAF17"/>
    <a:srgbClr val="404040"/>
    <a:srgbClr val="3D598A"/>
    <a:srgbClr val="A4573D"/>
    <a:srgbClr val="435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960" y="-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93439-81BC-4212-A044-3CF36A7DA12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520A2-C614-4615-A84B-678587C5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520A2-C614-4615-A84B-678587C594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6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7753-92D5-4191-A7E2-D656F37991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3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520A2-C614-4615-A84B-678587C594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5FAA0-505A-41AB-8EA9-A90A9686F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095CB-F381-4167-A5B0-F0F275A08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4E642-F7AC-4163-BC14-65793910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25255-D770-49CA-9E39-69D54BC02741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3CC0-2362-44F1-8215-BBC2EEEF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3EB63-DF9D-43C1-9FA6-EBA49F75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0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A613-124D-4FF3-B771-1864DA9C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4527B-0522-4CA4-9787-15B116E88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76230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08823-94C7-45B8-9094-FB7ED449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FF6AD7-7858-4ED1-8568-C7E34C3E3D8A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1F22-BAD8-4869-8994-AAAB319D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BF19B-A8AC-4170-9F2A-5571001C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7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67EE2-F5C1-4D9E-8029-410E7F640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F4AC5-E376-49FE-A036-6CFD1D7D6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73BE5-1D68-433C-99AF-DB143DA8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314EE7-7D83-4133-92D4-4242BAB1336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EBE85-985E-481D-BDC4-CEA5E643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FC35F-673F-4BC7-8806-F58CF7C3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6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C2D8-21E3-431E-A653-D3AC107B6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BFF9F-7319-4FED-8EB9-AEB876881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5EE76-7748-44E5-9ED1-C0968A45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791F-A83B-4184-8600-059FE7411C17}" type="datetime1">
              <a:rPr lang="en-US" smtClean="0"/>
              <a:t>6/17/2020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520E5-F4B1-4098-827B-D7DFAC59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4218F-B790-4F4E-A65A-EF2C217A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07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4DA9-B3A4-4571-B720-9402FF35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B2739-B890-402D-9889-3263A82FF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00467-1DD6-4C3B-A484-BA94F296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9E1D-2380-40D8-BAA2-DD957F56878C}" type="datetime1">
              <a:rPr lang="en-US" smtClean="0"/>
              <a:t>6/17/2020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85080-E172-4FE1-A116-0CF78D75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5B8B-145F-4A0A-BAD8-5F14D704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4785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CD10-E1AE-4DE1-BFE6-369612FC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7EC53-9DBC-45E0-8524-E3D3B481F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A6163-C9DF-47E9-8A75-86C3C2DF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5BE7-7BBD-485B-8A38-C648E0B67629}" type="datetime1">
              <a:rPr lang="en-US" smtClean="0"/>
              <a:t>6/17/2020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6D7F6-0379-4EBF-8953-9A68BDEE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67643-14F4-48E9-A705-74BFF77B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624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2C68-5A3B-4EE0-BFE3-3B6937B0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15EB-C7A4-4D36-AB37-C1718C1FC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6D884-E0BB-4F5B-84DC-C2D86C30C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24BB2-2D12-49FF-B9A0-4018BC1AA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8B3B-2904-4FCC-85B0-FBEE7A18D63C}" type="datetime1">
              <a:rPr lang="en-US" smtClean="0"/>
              <a:t>6/17/2020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4FB3A-D328-48A1-9EA5-FA206D56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919E7-B0B7-4218-A5FA-0DB5F2E6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1162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92E3-B222-4A55-BB76-44B3BEA1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6A343-0174-4945-A8CB-558BFC1E5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20254-FCDA-41D7-9F55-6BC86F95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69D96-E598-4FF0-81D9-21C124562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A8D6C-8F70-4059-8F24-4B1BB56ABB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98E94-F18E-4156-8732-4C92AC62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121D-92D9-4ECC-9F98-69682712D187}" type="datetime1">
              <a:rPr lang="en-US" smtClean="0"/>
              <a:t>6/17/2020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ECCC43-3AE2-4610-9A91-6C8B65A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AFA2D9-CB3D-4E74-AE1C-4F89773C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4703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9A84-2CF5-41B5-A6BF-0A3310A1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848CB-0A84-47B9-B31D-9AA918C5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78DF-FD54-46FB-B061-C6A6E3BF9BF1}" type="datetime1">
              <a:rPr lang="en-US" smtClean="0"/>
              <a:t>6/17/2020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7ABBA-226E-4AFA-810E-64E7F1441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218B9-3CAA-42F2-951F-BD74FD48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5317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70B35-5AE0-4CC3-B500-34A1C5BB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FD6F-E7EB-4A5E-BC36-717FC4592629}" type="datetime1">
              <a:rPr lang="en-US" smtClean="0"/>
              <a:t>6/17/2020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B50AB-A783-4F0B-B0C0-E28DE27E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B5FD3-669B-4A83-8295-708321DD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9547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961C-D984-4949-9ACD-A86E5E7B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C4B19-520B-4989-A9B7-11256E83A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444E7-6144-468F-9506-63AA156FD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ACBA0-453F-4F32-BB1C-7EAF6CBE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CA37-A05F-4882-9B6C-BB2EC3384503}" type="datetime1">
              <a:rPr lang="en-US" smtClean="0"/>
              <a:t>6/17/2020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9E773-3D90-4621-B4E3-3DB23A83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ED716-A49F-4281-B3F1-5BAAF0B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997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6011-F4BC-436A-A60D-12EBFEA4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A5E1-DDA1-437A-8E77-D27548B4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23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1AFB4-238C-497A-B7F9-02129C2D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1DB6E7-A8BE-4889-BB4A-EA135355731C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D7DCE-2355-44FA-BCF2-D013DA50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86DF1-9AA7-497A-B0F2-B0E3E05A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684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BD87-2E32-42F2-9A6C-22A6EAAC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00499-8F18-410C-8952-2192835AA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70550-1B6E-4D9A-95BF-B07FC843C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99F5A-81D0-44DA-A238-FE301D0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D3BF-C602-4F1E-9962-D29EBBD012BF}" type="datetime1">
              <a:rPr lang="en-US" smtClean="0"/>
              <a:t>6/17/2020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B2ED1-4FC5-4A39-8DEB-5175B3DF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2604D-0F96-4B96-9FB2-53DFE882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9865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02A2-4911-4819-A5C6-89BCD95E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304A1-C45B-4040-95DC-B3936006B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11AE5-1391-4838-BE69-E48F1D3C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6E82-8058-4B73-97ED-18B3343C6509}" type="datetime1">
              <a:rPr lang="en-US" smtClean="0"/>
              <a:t>6/17/2020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9D4E1-8DDB-4C38-B8C0-52D19751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CC113-EADB-473A-B8FC-355132DB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6697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EC74B-C06E-4E90-8F67-E2EE789E2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02D9C-099E-4960-9D29-56AF23BD5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C0F41-D158-4338-AC80-48C3E7C4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A062D-6696-4A7A-93E7-2CCAD3DE6F76}" type="datetime1">
              <a:rPr lang="en-US" smtClean="0"/>
              <a:t>6/17/2020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B3579-56CA-4429-A529-D163700C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A7560-4010-44BA-A566-938AB4B2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99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4069-81FC-4310-A9B4-F241F491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6BC83-4D39-4192-AD5C-B5567318C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BAD2-2A3E-459B-A503-836353D2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E5480-940A-42C8-833F-E8D8A636CCAD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DF010-EF99-4002-BDF2-F8F6F133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1590C-D36B-486B-BE53-C9A161D2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0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CF2DA-0C30-48A4-A5B4-D0E43D8B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DBE6D-EBF8-4E0E-94DE-E1C96E35D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2C6A3-7B26-49E4-9CF5-B037A0829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F99DC-2AF9-44C8-A7BA-9ADD6508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B7CD00-6A4C-4E2C-B126-FA60270E6FA4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6D056-A0B0-4551-B6E7-84D4FA17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DC3E9-A2BE-4CDC-9AC7-1B239858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1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8DAD-4239-4D8B-BF6D-A0CAABE9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30F31-9556-4437-974C-DDFBE7554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393AF-D9FF-4F9C-93D5-6080D921A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158B0-96DC-4160-84E0-4757D0B53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AA24B-BA4E-42BD-9A49-BBA7331B4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4CA9D-AF73-4702-9333-91EFFC13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722DBE-3123-421C-8BF7-220DE912B076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D5ED5-1FCF-4947-94F5-A265FA62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F8F53-2FC3-4AF4-87C7-3E40CC3A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CF3D-3077-4002-B241-F0CD977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0E7AA-29DF-43E3-B433-80CECA06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0C10-BAF9-4620-837B-3EB26BB1987A}" type="datetime1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D5C55-CBE7-4810-9780-C76AFB2C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BF21F-6F14-4E3C-A5FD-B6FBDCAD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9C9CB-5F2A-41A2-9BF3-CA3E5710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35B812-39AA-4E1A-831E-6F5F5A67BFB8}" type="datetime1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18534-F95D-430A-993D-80C8276C4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B7BA6-9115-47F8-8013-0A780B3C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1E13-8FB9-45DF-B567-4FD64F80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A043-1B62-43BC-A99A-3B7675A48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E74E6-85E8-4FA2-963C-855B977AB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4ADF4-5CC4-4977-906B-C4269196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9FE42A-F6DA-46B0-9247-4DD625DC98A7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9FA77-6FCD-454C-B3E3-272B6BEB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5E2C4-EF7F-4F5D-8B51-5CD0DEBB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8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B242-62C5-4D7C-A06A-36EBAD35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2BF31-A18D-4F4F-95C9-E89556CC8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4854F-B758-4A73-8F31-51E6978F6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D9AF3-C264-4AA4-B573-5337D10F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176877-777B-4247-AF5A-01CE5D6F440F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97334-CBFD-46FF-BAF9-828B304D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F8B1A-CAC1-4172-8248-7BB9809D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5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87C95-E71B-4935-B82F-B2803272D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250430"/>
            <a:ext cx="9163878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460BC-B459-44DE-B034-56AF65AEF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8431" y="62993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6F4A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691C10-8CD9-4F68-89F1-0F55837247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6854FE-42AF-415E-AB23-280F4820E32E}"/>
              </a:ext>
            </a:extLst>
          </p:cNvPr>
          <p:cNvSpPr/>
          <p:nvPr userDrawn="1"/>
        </p:nvSpPr>
        <p:spPr>
          <a:xfrm>
            <a:off x="37591" y="2087601"/>
            <a:ext cx="130866" cy="4770399"/>
          </a:xfrm>
          <a:prstGeom prst="rect">
            <a:avLst/>
          </a:prstGeom>
          <a:solidFill>
            <a:srgbClr val="FD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8AD777-8732-47FF-945E-C37D640DAD43}"/>
              </a:ext>
            </a:extLst>
          </p:cNvPr>
          <p:cNvGrpSpPr/>
          <p:nvPr userDrawn="1"/>
        </p:nvGrpSpPr>
        <p:grpSpPr>
          <a:xfrm rot="19597063">
            <a:off x="10534729" y="5400884"/>
            <a:ext cx="1675639" cy="1216251"/>
            <a:chOff x="10572824" y="5604084"/>
            <a:chExt cx="1675639" cy="12162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CDAD0AF0-81BB-4703-AE72-C0F38C8242BF}"/>
                </a:ext>
              </a:extLst>
            </p:cNvPr>
            <p:cNvSpPr/>
            <p:nvPr userDrawn="1"/>
          </p:nvSpPr>
          <p:spPr>
            <a:xfrm rot="1174812">
              <a:off x="11479205" y="5878320"/>
              <a:ext cx="769258" cy="76925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DAF1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11C56E05-0577-423C-B15F-534D2CA8E105}"/>
                </a:ext>
              </a:extLst>
            </p:cNvPr>
            <p:cNvSpPr/>
            <p:nvPr userDrawn="1"/>
          </p:nvSpPr>
          <p:spPr>
            <a:xfrm rot="18668544">
              <a:off x="10987920" y="5604084"/>
              <a:ext cx="769258" cy="76925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DAF17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Rectangle: Diagonal Corners Rounded 13">
              <a:extLst>
                <a:ext uri="{FF2B5EF4-FFF2-40B4-BE49-F238E27FC236}">
                  <a16:creationId xmlns:a16="http://schemas.microsoft.com/office/drawing/2014/main" id="{98F8E98A-8442-43F0-9701-6D4D84A2093F}"/>
                </a:ext>
              </a:extLst>
            </p:cNvPr>
            <p:cNvSpPr/>
            <p:nvPr userDrawn="1"/>
          </p:nvSpPr>
          <p:spPr>
            <a:xfrm rot="13837021">
              <a:off x="10572824" y="6051077"/>
              <a:ext cx="769258" cy="76925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DAF17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362DE44-DDE3-4FCA-8384-931D1E60D393}"/>
              </a:ext>
            </a:extLst>
          </p:cNvPr>
          <p:cNvSpPr/>
          <p:nvPr userDrawn="1"/>
        </p:nvSpPr>
        <p:spPr>
          <a:xfrm>
            <a:off x="12023543" y="0"/>
            <a:ext cx="130866" cy="5074943"/>
          </a:xfrm>
          <a:prstGeom prst="rect">
            <a:avLst/>
          </a:prstGeom>
          <a:solidFill>
            <a:srgbClr val="FD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3FC53-777A-480C-8249-9F47BE95EFDF}"/>
              </a:ext>
            </a:extLst>
          </p:cNvPr>
          <p:cNvSpPr/>
          <p:nvPr userDrawn="1"/>
        </p:nvSpPr>
        <p:spPr>
          <a:xfrm>
            <a:off x="11893136" y="0"/>
            <a:ext cx="55080" cy="4770400"/>
          </a:xfrm>
          <a:prstGeom prst="rect">
            <a:avLst/>
          </a:prstGeom>
          <a:solidFill>
            <a:srgbClr val="FD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CD767D-319E-476C-BE38-9DE2D34E2AD4}"/>
              </a:ext>
            </a:extLst>
          </p:cNvPr>
          <p:cNvSpPr/>
          <p:nvPr userDrawn="1"/>
        </p:nvSpPr>
        <p:spPr>
          <a:xfrm>
            <a:off x="210999" y="3018971"/>
            <a:ext cx="45719" cy="3839030"/>
          </a:xfrm>
          <a:prstGeom prst="rect">
            <a:avLst/>
          </a:prstGeom>
          <a:solidFill>
            <a:srgbClr val="FD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E3F33C0C-6DAE-4562-8DC9-C1B949A01FB4}"/>
              </a:ext>
            </a:extLst>
          </p:cNvPr>
          <p:cNvSpPr/>
          <p:nvPr userDrawn="1"/>
        </p:nvSpPr>
        <p:spPr>
          <a:xfrm rot="16200000">
            <a:off x="103024" y="97929"/>
            <a:ext cx="769258" cy="7692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AF1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864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573A01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9E5196-3A02-49D7-ADB6-0F9BFE44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9F221-1286-467F-A81D-C9653D63E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A1F45-06F3-481B-95BD-C60CB31DD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A9291-2484-4208-8B0D-1165DCA47CA2}" type="datetime1">
              <a:rPr lang="en-US" smtClean="0"/>
              <a:t>6/17/2020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53D3B-D358-49DD-A4D2-DF2AF8031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9A70B-33A4-4779-A7E3-4E1942F89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6DCE-E19E-4ACF-8EE6-4D34920276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137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emf"/><Relationship Id="rId7" Type="http://schemas.openxmlformats.org/officeDocument/2006/relationships/image" Target="../media/image31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5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0-production-images-kly.akamaized.net/TxXGMFln96i3_eC37iMBMyhwba8=/0x0:720x411/1280x720/filters:quality(75):strip_icc():format(jpeg):watermark(kly-media-production/assets/images/watermarks/liputan6/watermark-color-landscape-new.png,1180,20,0)/kly-media-production/medias/3099616/original/039158300_1586656947-ojol_psbb_2.jpg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/>
        </p:nvGrpSpPr>
        <p:grpSpPr>
          <a:xfrm>
            <a:off x="11176000" y="0"/>
            <a:ext cx="1016000" cy="6858000"/>
            <a:chOff x="11176000" y="0"/>
            <a:chExt cx="1016000" cy="6858000"/>
          </a:xfrm>
        </p:grpSpPr>
        <p:sp>
          <p:nvSpPr>
            <p:cNvPr id="5" name="Rectangle 4"/>
            <p:cNvSpPr/>
            <p:nvPr/>
          </p:nvSpPr>
          <p:spPr>
            <a:xfrm>
              <a:off x="11176000" y="0"/>
              <a:ext cx="1016000" cy="981636"/>
            </a:xfrm>
            <a:prstGeom prst="rect">
              <a:avLst/>
            </a:prstGeom>
            <a:solidFill>
              <a:srgbClr val="1C8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176000" y="991244"/>
              <a:ext cx="1016000" cy="1035423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176000" y="2036276"/>
              <a:ext cx="1016000" cy="801054"/>
            </a:xfrm>
            <a:prstGeom prst="rect">
              <a:avLst/>
            </a:prstGeom>
            <a:solidFill>
              <a:srgbClr val="1C8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176000" y="2846939"/>
              <a:ext cx="1016000" cy="4011061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2036275"/>
            <a:ext cx="12192000" cy="340995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ABFEDD-EAF3-44C0-9870-617DBCD883C4}"/>
              </a:ext>
            </a:extLst>
          </p:cNvPr>
          <p:cNvSpPr txBox="1"/>
          <p:nvPr/>
        </p:nvSpPr>
        <p:spPr>
          <a:xfrm>
            <a:off x="4975757" y="6459640"/>
            <a:ext cx="227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Jakarta, 17 </a:t>
            </a:r>
            <a:r>
              <a:rPr lang="en-US" dirty="0" err="1">
                <a:solidFill>
                  <a:schemeClr val="bg1"/>
                </a:solidFill>
                <a:latin typeface="Tw Cen MT" panose="020B0602020104020603" pitchFamily="34" charset="0"/>
              </a:rPr>
              <a:t>Juni</a:t>
            </a:r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 2020</a:t>
            </a:r>
          </a:p>
        </p:txBody>
      </p:sp>
      <p:pic>
        <p:nvPicPr>
          <p:cNvPr id="18" name="Picture 4" descr="Arti Logo">
            <a:extLst>
              <a:ext uri="{FF2B5EF4-FFF2-40B4-BE49-F238E27FC236}">
                <a16:creationId xmlns:a16="http://schemas.microsoft.com/office/drawing/2014/main" id="{55D64CEA-B496-4C88-9B29-72869F8B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893" y="159224"/>
            <a:ext cx="775880" cy="72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ancak Publik (@RancakPublik) | Twitter">
            <a:extLst>
              <a:ext uri="{FF2B5EF4-FFF2-40B4-BE49-F238E27FC236}">
                <a16:creationId xmlns:a16="http://schemas.microsoft.com/office/drawing/2014/main" id="{879EB2B6-69CE-4A8A-B71E-58FC3C2B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38" y="-34910"/>
            <a:ext cx="1111840" cy="111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165387" y="2565415"/>
            <a:ext cx="9177147" cy="2195377"/>
            <a:chOff x="165387" y="2565415"/>
            <a:chExt cx="9177147" cy="2195377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05562265-A2C4-4EA3-821A-B680A7DB0A6E}"/>
                </a:ext>
              </a:extLst>
            </p:cNvPr>
            <p:cNvSpPr txBox="1">
              <a:spLocks/>
            </p:cNvSpPr>
            <p:nvPr/>
          </p:nvSpPr>
          <p:spPr>
            <a:xfrm>
              <a:off x="1201174" y="4137375"/>
              <a:ext cx="7105572" cy="6234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ASTERA PRIMANTO BHAKTI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Direktur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Jenderal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Perimbangan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Keuangan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" name="Subtitle 9">
              <a:extLst>
                <a:ext uri="{FF2B5EF4-FFF2-40B4-BE49-F238E27FC236}">
                  <a16:creationId xmlns:a16="http://schemas.microsoft.com/office/drawing/2014/main" id="{27D73384-0828-4C79-80D3-5F85E10EBDF7}"/>
                </a:ext>
              </a:extLst>
            </p:cNvPr>
            <p:cNvSpPr txBox="1">
              <a:spLocks/>
            </p:cNvSpPr>
            <p:nvPr/>
          </p:nvSpPr>
          <p:spPr>
            <a:xfrm>
              <a:off x="165387" y="2565415"/>
              <a:ext cx="9177147" cy="19904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1200"/>
                </a:spcAft>
              </a:pPr>
              <a: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“</a:t>
              </a:r>
              <a:r>
                <a:rPr lang="en-US" sz="3600" b="1" dirty="0" err="1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Kebijakan</a:t>
              </a:r>
              <a: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3600" b="1" dirty="0" err="1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dan</a:t>
              </a:r>
              <a: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3600" b="1" dirty="0" err="1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Aksi</a:t>
              </a:r>
              <a: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3600" b="1" dirty="0" err="1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Pemerintah</a:t>
              </a:r>
              <a: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:</a:t>
              </a:r>
              <a:b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</a:br>
              <a:r>
                <a:rPr lang="en-US" sz="3600" b="1" dirty="0" err="1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Penanganan</a:t>
              </a:r>
              <a: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 COVID-19 </a:t>
              </a:r>
              <a:r>
                <a:rPr lang="en-US" sz="3600" b="1" dirty="0" err="1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dan</a:t>
              </a:r>
              <a: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3600" b="1" dirty="0" err="1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Pemulihan</a:t>
              </a:r>
              <a: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3600" b="1" dirty="0" err="1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Ekonomi</a:t>
              </a:r>
              <a:r>
                <a:rPr lang="en-US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> Nasional”</a:t>
              </a:r>
              <a:r>
                <a:rPr lang="en-ID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  <a:t/>
              </a:r>
              <a:br>
                <a:rPr lang="en-ID" sz="3600" b="1" dirty="0" smtClean="0">
                  <a:solidFill>
                    <a:srgbClr val="FFC000"/>
                  </a:solidFill>
                  <a:latin typeface="Agency FB" panose="020B0503020202020204" pitchFamily="34" charset="0"/>
                </a:rPr>
              </a:br>
              <a:endParaRPr lang="en-ID" sz="3600" b="1" dirty="0">
                <a:solidFill>
                  <a:srgbClr val="FFC000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1418193" y="3976008"/>
              <a:ext cx="66715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71" b="90000" l="10000" r="90000">
                        <a14:foregroundMark x1="55714" y1="28857" x2="55714" y2="28857"/>
                        <a14:foregroundMark x1="35429" y1="66857" x2="35429" y2="66857"/>
                        <a14:foregroundMark x1="37714" y1="67429" x2="37714" y2="67429"/>
                        <a14:foregroundMark x1="42571" y1="66571" x2="42571" y2="66571"/>
                        <a14:foregroundMark x1="47429" y1="66857" x2="47429" y2="66857"/>
                        <a14:foregroundMark x1="51143" y1="68286" x2="51143" y2="68286"/>
                        <a14:foregroundMark x1="53714" y1="66857" x2="53714" y2="66857"/>
                        <a14:foregroundMark x1="57429" y1="68000" x2="57429" y2="68000"/>
                        <a14:foregroundMark x1="60286" y1="67143" x2="60286" y2="67143"/>
                        <a14:foregroundMark x1="62286" y1="68286" x2="62286" y2="68286"/>
                        <a14:foregroundMark x1="56571" y1="72286" x2="56571" y2="72286"/>
                        <a14:foregroundMark x1="52571" y1="72286" x2="52571" y2="72286"/>
                        <a14:foregroundMark x1="48571" y1="71429" x2="48571" y2="71429"/>
                        <a14:foregroundMark x1="46000" y1="72000" x2="46000" y2="72000"/>
                        <a14:backgroundMark x1="42571" y1="68286" x2="42571" y2="68286"/>
                        <a14:backgroundMark x1="46286" y1="68286" x2="46286" y2="68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58" y="-206909"/>
            <a:ext cx="1456145" cy="1455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87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4F1C-8608-4FD4-9285-F347CA04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Pemulihan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 smtClean="0"/>
              <a:t>Nasion</a:t>
            </a:r>
            <a:r>
              <a:rPr lang="id-ID" dirty="0" smtClean="0"/>
              <a:t>al (2)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7DAAB-F0FC-404B-B546-570359EB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10</a:t>
            </a:fld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2CE86-481B-4E47-B6BE-FE29836AA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9" y="851695"/>
            <a:ext cx="1782668" cy="1782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46E7D2-B076-4B7E-B258-489C9CCB75ED}"/>
              </a:ext>
            </a:extLst>
          </p:cNvPr>
          <p:cNvSpPr txBox="1"/>
          <p:nvPr/>
        </p:nvSpPr>
        <p:spPr>
          <a:xfrm>
            <a:off x="1911894" y="159660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8A593B"/>
                </a:solidFill>
              </a:rPr>
              <a:t>Demand Side</a:t>
            </a:r>
            <a:endParaRPr lang="en-ID" sz="3200" b="1" dirty="0">
              <a:solidFill>
                <a:srgbClr val="8A593B"/>
              </a:solidFill>
            </a:endParaRPr>
          </a:p>
        </p:txBody>
      </p:sp>
      <p:pic>
        <p:nvPicPr>
          <p:cNvPr id="7" name="Picture 2" descr="Accounting app illustration | Free Vector">
            <a:extLst>
              <a:ext uri="{FF2B5EF4-FFF2-40B4-BE49-F238E27FC236}">
                <a16:creationId xmlns:a16="http://schemas.microsoft.com/office/drawing/2014/main" id="{B8AD8A1E-C7A1-45C1-B088-5C9CBB2B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26" y="603269"/>
            <a:ext cx="3057057" cy="244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E6CE7D-F250-4E69-A222-7287E207B3BB}"/>
              </a:ext>
            </a:extLst>
          </p:cNvPr>
          <p:cNvSpPr txBox="1"/>
          <p:nvPr/>
        </p:nvSpPr>
        <p:spPr>
          <a:xfrm>
            <a:off x="9288431" y="1450642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D5966"/>
                </a:solidFill>
              </a:rPr>
              <a:t>Supply Side</a:t>
            </a:r>
            <a:endParaRPr lang="en-ID" sz="3200" b="1" dirty="0">
              <a:solidFill>
                <a:srgbClr val="0D5966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FA770C-BE76-4CA3-90F9-78270DD1F9E6}"/>
              </a:ext>
            </a:extLst>
          </p:cNvPr>
          <p:cNvGrpSpPr/>
          <p:nvPr/>
        </p:nvGrpSpPr>
        <p:grpSpPr>
          <a:xfrm>
            <a:off x="599597" y="2552885"/>
            <a:ext cx="3261329" cy="963685"/>
            <a:chOff x="436028" y="2448508"/>
            <a:chExt cx="3261329" cy="9636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F70755-A5BC-4D5F-9201-522F943790AD}"/>
                </a:ext>
              </a:extLst>
            </p:cNvPr>
            <p:cNvSpPr/>
            <p:nvPr/>
          </p:nvSpPr>
          <p:spPr>
            <a:xfrm>
              <a:off x="693857" y="2448508"/>
              <a:ext cx="1989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b="1" dirty="0" err="1"/>
                <a:t>Menjaga</a:t>
              </a:r>
              <a:r>
                <a:rPr lang="en-US" b="1" dirty="0"/>
                <a:t> </a:t>
              </a:r>
              <a:r>
                <a:rPr lang="en-US" b="1" dirty="0" err="1"/>
                <a:t>Konsumsi</a:t>
              </a:r>
              <a:endParaRPr lang="en-US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B5C404-DD78-4835-8878-940A049DFE77}"/>
                </a:ext>
              </a:extLst>
            </p:cNvPr>
            <p:cNvSpPr/>
            <p:nvPr/>
          </p:nvSpPr>
          <p:spPr>
            <a:xfrm>
              <a:off x="436028" y="2850501"/>
              <a:ext cx="3261329" cy="561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1079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Subsidi</a:t>
              </a: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 dan </a:t>
              </a:r>
              <a:r>
                <a:rPr lang="en-US" sz="14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Bansos</a:t>
              </a: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 </a:t>
              </a:r>
            </a:p>
            <a:p>
              <a:pPr marL="285750" marR="0" lvl="0" indent="-1079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Tambahan</a:t>
              </a: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 stimulus </a:t>
              </a:r>
              <a:r>
                <a:rPr lang="en-US" sz="14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konsumsi</a:t>
              </a:r>
              <a:endParaRPr lang="en-US" sz="1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32DBCC-E039-4142-83CB-0FCED1EB848F}"/>
              </a:ext>
            </a:extLst>
          </p:cNvPr>
          <p:cNvGrpSpPr/>
          <p:nvPr/>
        </p:nvGrpSpPr>
        <p:grpSpPr>
          <a:xfrm>
            <a:off x="732222" y="3602921"/>
            <a:ext cx="4679208" cy="1417296"/>
            <a:chOff x="568653" y="3674579"/>
            <a:chExt cx="4679208" cy="14172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8E390C-BECD-4828-8640-919CBB660709}"/>
                </a:ext>
              </a:extLst>
            </p:cNvPr>
            <p:cNvSpPr/>
            <p:nvPr/>
          </p:nvSpPr>
          <p:spPr>
            <a:xfrm>
              <a:off x="693857" y="3674579"/>
              <a:ext cx="311843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b="1" dirty="0" err="1"/>
                <a:t>Mendukung</a:t>
              </a:r>
              <a:r>
                <a:rPr lang="en-US" b="1" dirty="0"/>
                <a:t> </a:t>
              </a:r>
              <a:r>
                <a:rPr lang="en-US" b="1" dirty="0" err="1"/>
                <a:t>Ekspor</a:t>
              </a:r>
              <a:r>
                <a:rPr lang="en-US" b="1" dirty="0"/>
                <a:t> - </a:t>
              </a:r>
              <a:r>
                <a:rPr lang="en-US" b="1" dirty="0" err="1"/>
                <a:t>Impor</a:t>
              </a:r>
              <a:endParaRPr lang="en-US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E5E512-56BA-4D6B-90DD-FBC0F04D5D9F}"/>
                </a:ext>
              </a:extLst>
            </p:cNvPr>
            <p:cNvSpPr/>
            <p:nvPr/>
          </p:nvSpPr>
          <p:spPr>
            <a:xfrm>
              <a:off x="568653" y="4022351"/>
              <a:ext cx="4679208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Insentif pajak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Insentif kepabeanan dan cukai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Percepatan proses ekspor-impor untuk Reputable Traders. 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Peningkatan &amp; percepatan layanan ekspor-impor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27A94C-1F52-47DB-8938-AE28FB7F039D}"/>
              </a:ext>
            </a:extLst>
          </p:cNvPr>
          <p:cNvGrpSpPr/>
          <p:nvPr/>
        </p:nvGrpSpPr>
        <p:grpSpPr>
          <a:xfrm>
            <a:off x="732222" y="5106568"/>
            <a:ext cx="4897290" cy="1701533"/>
            <a:chOff x="568653" y="5212259"/>
            <a:chExt cx="4897290" cy="17015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8334F1-A895-490B-A85D-8D6D56ACF49E}"/>
                </a:ext>
              </a:extLst>
            </p:cNvPr>
            <p:cNvSpPr/>
            <p:nvPr/>
          </p:nvSpPr>
          <p:spPr>
            <a:xfrm>
              <a:off x="646497" y="5212259"/>
              <a:ext cx="48194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b="1" dirty="0" err="1"/>
                <a:t>Mendukung</a:t>
              </a:r>
              <a:r>
                <a:rPr lang="en-US" b="1" dirty="0"/>
                <a:t> </a:t>
              </a:r>
              <a:r>
                <a:rPr lang="en-US" b="1" dirty="0" err="1"/>
                <a:t>Dunia</a:t>
              </a:r>
              <a:r>
                <a:rPr lang="en-US" b="1" dirty="0"/>
                <a:t> Usaha </a:t>
              </a:r>
              <a:r>
                <a:rPr lang="en-US" b="1" dirty="0" err="1"/>
                <a:t>dan</a:t>
              </a:r>
              <a:r>
                <a:rPr lang="en-US" b="1" dirty="0"/>
                <a:t> </a:t>
              </a:r>
              <a:r>
                <a:rPr lang="en-US" b="1" dirty="0" err="1"/>
                <a:t>Mempertahankan</a:t>
              </a:r>
              <a:r>
                <a:rPr lang="en-US" b="1" dirty="0"/>
                <a:t> </a:t>
              </a:r>
              <a:r>
                <a:rPr lang="en-US" b="1" dirty="0" err="1"/>
                <a:t>Investasi</a:t>
              </a:r>
              <a:endParaRPr lang="en-US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483E16-C010-43FE-B0C4-E6E5F9AF4383}"/>
                </a:ext>
              </a:extLst>
            </p:cNvPr>
            <p:cNvSpPr/>
            <p:nvPr/>
          </p:nvSpPr>
          <p:spPr>
            <a:xfrm>
              <a:off x="568653" y="5844268"/>
              <a:ext cx="3566514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PMN ke PNM untuk UMi dan Mekaar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sz="1400" kern="1200" noProof="1">
                  <a:solidFill>
                    <a:prstClr val="black"/>
                  </a:solidFill>
                  <a:latin typeface="Calibri" panose="020F0502020204030204"/>
                </a:rPr>
                <a:t>Subsidi bunga Ultra Mikro dan UMKM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Pelonggaran persyaratan kredit UMKM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sz="1400" kern="1200" noProof="1">
                  <a:solidFill>
                    <a:prstClr val="black"/>
                  </a:solidFill>
                  <a:latin typeface="Calibri" panose="020F0502020204030204"/>
                </a:rPr>
                <a:t>Penjaminan kredit modal kerja</a:t>
              </a:r>
              <a:endParaRPr kumimoji="0" 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74E367-A4A5-441F-AED0-A23D87834102}"/>
              </a:ext>
            </a:extLst>
          </p:cNvPr>
          <p:cNvGrpSpPr/>
          <p:nvPr/>
        </p:nvGrpSpPr>
        <p:grpSpPr>
          <a:xfrm>
            <a:off x="6218583" y="2731575"/>
            <a:ext cx="6085601" cy="3350259"/>
            <a:chOff x="6442959" y="2452142"/>
            <a:chExt cx="5668870" cy="33502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B8A642-F74D-44D0-B6F4-941F23586635}"/>
                </a:ext>
              </a:extLst>
            </p:cNvPr>
            <p:cNvSpPr txBox="1"/>
            <p:nvPr/>
          </p:nvSpPr>
          <p:spPr>
            <a:xfrm>
              <a:off x="6493350" y="3372560"/>
              <a:ext cx="5618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rgbClr val="002060"/>
                  </a:solidFill>
                </a:rPr>
                <a:t>Penempatan</a:t>
              </a:r>
              <a:r>
                <a:rPr lang="en-US" b="1" dirty="0">
                  <a:solidFill>
                    <a:srgbClr val="002060"/>
                  </a:solidFill>
                </a:rPr>
                <a:t> Dana </a:t>
              </a:r>
              <a:r>
                <a:rPr lang="en-US" b="1" dirty="0" err="1">
                  <a:solidFill>
                    <a:srgbClr val="002060"/>
                  </a:solidFill>
                </a:rPr>
                <a:t>untuk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mendukung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Restrukturisasi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Kredit</a:t>
              </a:r>
              <a:r>
                <a:rPr lang="en-US" b="1" dirty="0">
                  <a:solidFill>
                    <a:srgbClr val="002060"/>
                  </a:solidFill>
                </a:rPr>
                <a:t>/</a:t>
              </a:r>
              <a:r>
                <a:rPr lang="en-US" b="1" dirty="0" err="1">
                  <a:solidFill>
                    <a:srgbClr val="002060"/>
                  </a:solidFill>
                </a:rPr>
                <a:t>Pembiayaan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225E6D-EEDE-4920-971F-E54BE9047035}"/>
                </a:ext>
              </a:extLst>
            </p:cNvPr>
            <p:cNvSpPr txBox="1"/>
            <p:nvPr/>
          </p:nvSpPr>
          <p:spPr>
            <a:xfrm>
              <a:off x="6456744" y="2452142"/>
              <a:ext cx="5338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2060"/>
                  </a:solidFill>
                </a:rPr>
                <a:t>Program </a:t>
              </a:r>
              <a:r>
                <a:rPr lang="en-US" b="1" dirty="0" err="1">
                  <a:solidFill>
                    <a:srgbClr val="002060"/>
                  </a:solidFill>
                </a:rPr>
                <a:t>Subsidi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Bunga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untuk</a:t>
              </a:r>
              <a:r>
                <a:rPr lang="en-US" b="1" dirty="0">
                  <a:solidFill>
                    <a:srgbClr val="002060"/>
                  </a:solidFill>
                </a:rPr>
                <a:t> Ultra </a:t>
              </a:r>
              <a:r>
                <a:rPr lang="en-US" b="1" dirty="0" err="1">
                  <a:solidFill>
                    <a:srgbClr val="002060"/>
                  </a:solidFill>
                </a:rPr>
                <a:t>Mikro</a:t>
              </a:r>
              <a:r>
                <a:rPr lang="en-US" b="1" dirty="0">
                  <a:solidFill>
                    <a:srgbClr val="002060"/>
                  </a:solidFill>
                </a:rPr>
                <a:t> dan UMKM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A0FAC9-BDD7-4795-9449-8F12441594F1}"/>
                </a:ext>
              </a:extLst>
            </p:cNvPr>
            <p:cNvSpPr txBox="1"/>
            <p:nvPr/>
          </p:nvSpPr>
          <p:spPr>
            <a:xfrm>
              <a:off x="6456744" y="5433069"/>
              <a:ext cx="2202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rgbClr val="002060"/>
                  </a:solidFill>
                </a:rPr>
                <a:t>Dukungan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Sektoral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EAE74D-F518-467E-B54F-504A403184C9}"/>
                </a:ext>
              </a:extLst>
            </p:cNvPr>
            <p:cNvSpPr txBox="1"/>
            <p:nvPr/>
          </p:nvSpPr>
          <p:spPr>
            <a:xfrm>
              <a:off x="6442959" y="4066752"/>
              <a:ext cx="53527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rgbClr val="002060"/>
                  </a:solidFill>
                </a:rPr>
                <a:t>Penjaminan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Kredit</a:t>
              </a:r>
              <a:r>
                <a:rPr lang="en-US" b="1" dirty="0">
                  <a:solidFill>
                    <a:srgbClr val="002060"/>
                  </a:solidFill>
                </a:rPr>
                <a:t> Modal </a:t>
              </a:r>
              <a:r>
                <a:rPr lang="en-US" b="1" dirty="0" err="1">
                  <a:solidFill>
                    <a:srgbClr val="002060"/>
                  </a:solidFill>
                </a:rPr>
                <a:t>Kerja</a:t>
              </a:r>
              <a:r>
                <a:rPr lang="en-US" b="1" dirty="0">
                  <a:solidFill>
                    <a:srgbClr val="002060"/>
                  </a:solidFill>
                </a:rPr>
                <a:t> UMKM &amp; </a:t>
              </a:r>
              <a:r>
                <a:rPr lang="en-US" b="1" dirty="0" err="1">
                  <a:solidFill>
                    <a:srgbClr val="002060"/>
                  </a:solidFill>
                </a:rPr>
                <a:t>Padat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Karya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156263-7229-42CF-90CF-D469C9B1CDDC}"/>
                </a:ext>
              </a:extLst>
            </p:cNvPr>
            <p:cNvSpPr txBox="1"/>
            <p:nvPr/>
          </p:nvSpPr>
          <p:spPr>
            <a:xfrm>
              <a:off x="6456744" y="4505878"/>
              <a:ext cx="4561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rgbClr val="002060"/>
                  </a:solidFill>
                </a:rPr>
                <a:t>Dukungan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kepada</a:t>
              </a:r>
              <a:r>
                <a:rPr lang="en-US" b="1" dirty="0">
                  <a:solidFill>
                    <a:srgbClr val="002060"/>
                  </a:solidFill>
                </a:rPr>
                <a:t> BUMN </a:t>
              </a:r>
              <a:r>
                <a:rPr lang="en-US" b="1" dirty="0" err="1">
                  <a:solidFill>
                    <a:srgbClr val="002060"/>
                  </a:solidFill>
                </a:rPr>
                <a:t>terdampak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49660D-5796-42F2-9A8D-704B11514467}"/>
                </a:ext>
              </a:extLst>
            </p:cNvPr>
            <p:cNvSpPr txBox="1"/>
            <p:nvPr/>
          </p:nvSpPr>
          <p:spPr>
            <a:xfrm>
              <a:off x="6493350" y="2913807"/>
              <a:ext cx="489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rgbClr val="002060"/>
                  </a:solidFill>
                </a:rPr>
                <a:t>Insentif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Perpajakan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utamanya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untuk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PPh</a:t>
              </a:r>
              <a:r>
                <a:rPr lang="en-US" b="1" dirty="0">
                  <a:solidFill>
                    <a:srgbClr val="002060"/>
                  </a:solidFill>
                </a:rPr>
                <a:t> dan PPN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758432-FA40-479D-89FC-7E6B76C156DA}"/>
                </a:ext>
              </a:extLst>
            </p:cNvPr>
            <p:cNvSpPr txBox="1"/>
            <p:nvPr/>
          </p:nvSpPr>
          <p:spPr>
            <a:xfrm>
              <a:off x="6456744" y="4972354"/>
              <a:ext cx="3489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rgbClr val="002060"/>
                  </a:solidFill>
                </a:rPr>
                <a:t>Dukungan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kepada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 err="1">
                  <a:solidFill>
                    <a:srgbClr val="002060"/>
                  </a:solidFill>
                </a:rPr>
                <a:t>Pemda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2F2DDD-36F3-4A46-B7C8-07CA3AB31208}"/>
              </a:ext>
            </a:extLst>
          </p:cNvPr>
          <p:cNvCxnSpPr/>
          <p:nvPr/>
        </p:nvCxnSpPr>
        <p:spPr>
          <a:xfrm>
            <a:off x="5893905" y="1429408"/>
            <a:ext cx="0" cy="53724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51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8" y="206887"/>
            <a:ext cx="10791411" cy="705678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Kebijakan</a:t>
            </a:r>
            <a:r>
              <a:rPr lang="id-ID" sz="4000" dirty="0" smtClean="0"/>
              <a:t> </a:t>
            </a:r>
            <a:r>
              <a:rPr lang="id-ID" sz="4000" dirty="0"/>
              <a:t>Penanganan COVID-19</a:t>
            </a:r>
            <a:br>
              <a:rPr lang="id-ID" sz="4000" dirty="0"/>
            </a:br>
            <a:r>
              <a:rPr lang="id-ID" sz="2000" dirty="0">
                <a:solidFill>
                  <a:schemeClr val="tx1"/>
                </a:solidFill>
                <a:latin typeface="Trebuchet MS" panose="020B0603020202020204" pitchFamily="34" charset="0"/>
              </a:rPr>
              <a:t>Untuk menangani kesehatan, perlindungan sosial, dan dukungan UMKM, dunia usaha, dan Pemda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63799" y="3507251"/>
            <a:ext cx="4464402" cy="715085"/>
          </a:xfrm>
          <a:prstGeom prst="roundRect">
            <a:avLst/>
          </a:prstGeom>
          <a:noFill/>
          <a:ln w="127000" cap="flat">
            <a:solidFill>
              <a:srgbClr val="FFC00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  <a:sym typeface="Helvetica"/>
              </a:rPr>
              <a:t>KEBIJAKAN </a:t>
            </a:r>
            <a:r>
              <a:rPr kumimoji="0" lang="en-US" b="1" i="0" u="none" strike="noStrike" kern="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  <a:sym typeface="Helvetica"/>
              </a:rPr>
              <a:t>PENANGANAN </a:t>
            </a:r>
            <a:r>
              <a:rPr kumimoji="0" lang="en-US" b="1" i="0" u="none" strike="noStrike" kern="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  <a:sym typeface="Helvetica"/>
              </a:rPr>
              <a:t>COVID-19</a:t>
            </a:r>
            <a:endParaRPr kumimoji="0" lang="en-US" b="1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Tahoma" panose="020B0604030504040204" pitchFamily="34" charset="0"/>
              <a:cs typeface="Tahoma" panose="020B0604030504040204" pitchFamily="34" charset="0"/>
              <a:sym typeface="Helvetica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55" y="4540077"/>
            <a:ext cx="1946951" cy="1393836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9556268" y="4794605"/>
            <a:ext cx="2522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 hangingPunct="1">
              <a:buFont typeface="+mj-lt"/>
              <a:buAutoNum type="arabicPeriod"/>
              <a:defRPr/>
            </a:pP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</a:rPr>
              <a:t>Program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</a:rPr>
              <a:t>Padat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</a:rPr>
              <a:t>Karya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200" kern="1200" dirty="0" smtClean="0">
                <a:solidFill>
                  <a:prstClr val="black"/>
                </a:solidFill>
                <a:latin typeface="Calibri" panose="020F0502020204030204"/>
              </a:rPr>
              <a:t>K/L</a:t>
            </a:r>
            <a:endParaRPr lang="en-US" sz="1200" kern="1200" dirty="0">
              <a:solidFill>
                <a:prstClr val="black"/>
              </a:solidFill>
              <a:latin typeface="Calibri" panose="020F0502020204030204"/>
            </a:endParaRPr>
          </a:p>
          <a:p>
            <a:pPr marL="231775" indent="-231775" hangingPunct="1">
              <a:buFont typeface="+mj-lt"/>
              <a:buAutoNum type="arabicPeriod"/>
              <a:defRPr/>
            </a:pP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</a:rPr>
              <a:t>Insentif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200" kern="1200" dirty="0" err="1" smtClean="0">
                <a:solidFill>
                  <a:prstClr val="black"/>
                </a:solidFill>
                <a:latin typeface="Calibri" panose="020F0502020204030204"/>
              </a:rPr>
              <a:t>Perumahan</a:t>
            </a:r>
            <a:endParaRPr lang="en-US" sz="1200" kern="1200" dirty="0">
              <a:solidFill>
                <a:prstClr val="black"/>
              </a:solidFill>
              <a:latin typeface="Calibri" panose="020F0502020204030204"/>
            </a:endParaRPr>
          </a:p>
          <a:p>
            <a:pPr marL="231775" indent="-231775" hangingPunct="1">
              <a:buFont typeface="+mj-lt"/>
              <a:buAutoNum type="arabicPeriod"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Calibri" panose="020F0502020204030204"/>
              </a:rPr>
              <a:t>Pariwisata</a:t>
            </a:r>
            <a:endParaRPr lang="en-US" sz="1200" kern="1200" noProof="0" dirty="0">
              <a:solidFill>
                <a:schemeClr val="tx1"/>
              </a:solidFill>
              <a:uLnTx/>
              <a:latin typeface="Calibri" panose="020F0502020204030204"/>
              <a:sym typeface="+mn-ea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1200" kern="1200" noProof="0" dirty="0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DID </a:t>
            </a:r>
            <a:r>
              <a:rPr lang="en-US" sz="1200" kern="1200" noProof="0" dirty="0" err="1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Pemulihan</a:t>
            </a:r>
            <a:r>
              <a:rPr lang="en-US" sz="1200" kern="1200" noProof="0" dirty="0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 </a:t>
            </a:r>
            <a:r>
              <a:rPr lang="en-US" sz="1200" kern="1200" noProof="0" dirty="0" err="1" smtClean="0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Ekonomi</a:t>
            </a:r>
            <a:endParaRPr lang="en-US" sz="1200" kern="1200" noProof="0" dirty="0">
              <a:solidFill>
                <a:schemeClr val="tx1"/>
              </a:solidFill>
              <a:uLnTx/>
              <a:latin typeface="Calibri" panose="020F0502020204030204"/>
              <a:sym typeface="+mn-ea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1200" kern="1200" noProof="0" dirty="0" err="1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Cadangan</a:t>
            </a:r>
            <a:r>
              <a:rPr lang="en-US" sz="1200" kern="1200" noProof="0" dirty="0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 DAK </a:t>
            </a:r>
            <a:r>
              <a:rPr lang="en-US" sz="1200" kern="1200" noProof="0" dirty="0" err="1" smtClean="0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Fisik</a:t>
            </a:r>
            <a:endParaRPr lang="en-US" sz="1200" kern="1200" noProof="0" dirty="0">
              <a:solidFill>
                <a:schemeClr val="tx1"/>
              </a:solidFill>
              <a:uLnTx/>
              <a:latin typeface="Calibri" panose="020F0502020204030204"/>
              <a:sym typeface="+mn-ea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1200" kern="1200" noProof="0" dirty="0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Fasilitas </a:t>
            </a:r>
            <a:r>
              <a:rPr lang="en-US" sz="1200" kern="1200" noProof="0" dirty="0" err="1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Pinjaman</a:t>
            </a:r>
            <a:r>
              <a:rPr lang="en-US" sz="1200" kern="1200" noProof="0" dirty="0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 </a:t>
            </a:r>
            <a:r>
              <a:rPr lang="en-US" sz="1200" kern="1200" noProof="0" dirty="0" smtClean="0">
                <a:solidFill>
                  <a:schemeClr val="tx1"/>
                </a:solidFill>
                <a:uLnTx/>
                <a:latin typeface="Calibri" panose="020F0502020204030204"/>
                <a:sym typeface="+mn-ea"/>
              </a:rPr>
              <a:t>Daerah</a:t>
            </a:r>
            <a:endParaRPr lang="en-US" sz="1200" kern="1200" noProof="0" dirty="0">
              <a:solidFill>
                <a:schemeClr val="tx1"/>
              </a:solidFill>
              <a:uLnTx/>
              <a:latin typeface="Calibri" panose="020F0502020204030204"/>
              <a:sym typeface="+mn-ea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1200" dirty="0" err="1">
                <a:latin typeface="Calibri" panose="020F0502020204030204"/>
                <a:sym typeface="+mn-ea"/>
              </a:rPr>
              <a:t>Cadangan</a:t>
            </a:r>
            <a:r>
              <a:rPr lang="en-US" sz="1200" dirty="0">
                <a:latin typeface="Calibri" panose="020F0502020204030204"/>
                <a:sym typeface="+mn-ea"/>
              </a:rPr>
              <a:t> </a:t>
            </a:r>
            <a:r>
              <a:rPr lang="en-US" sz="1200" dirty="0" err="1" smtClean="0">
                <a:latin typeface="Calibri" panose="020F0502020204030204"/>
                <a:sym typeface="+mn-ea"/>
              </a:rPr>
              <a:t>Perluasan</a:t>
            </a:r>
            <a:endParaRPr lang="en-US" sz="1200" kern="1200" noProof="0" dirty="0">
              <a:solidFill>
                <a:schemeClr val="tx1"/>
              </a:solidFill>
              <a:uLnTx/>
              <a:latin typeface="Calibri" panose="020F0502020204030204"/>
              <a:sym typeface="+mn-ea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381925" y="4429996"/>
            <a:ext cx="275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b="1" dirty="0" err="1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Sektoral</a:t>
            </a:r>
            <a:r>
              <a:rPr lang="en-US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 K/L &amp; </a:t>
            </a:r>
            <a:r>
              <a:rPr lang="en-US" b="1" dirty="0" err="1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Pemda</a:t>
            </a:r>
            <a:endParaRPr lang="en-US" b="1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777648" y="4786326"/>
            <a:ext cx="2426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Penempatan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Restru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Karya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Belanja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IJP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Karya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Penjaminan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Modal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Kerja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Stop Loss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Karya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Talangan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Modal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Kerja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16" y="4480742"/>
            <a:ext cx="1075891" cy="1375406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777647" y="4429996"/>
            <a:ext cx="2786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Pembiayaan</a:t>
            </a:r>
            <a:r>
              <a:rPr lang="en-US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 </a:t>
            </a:r>
            <a:r>
              <a:rPr lang="en-US" b="1" dirty="0" err="1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Korporasi</a:t>
            </a:r>
            <a:endParaRPr lang="en-US" b="1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6" b="98059" l="9969" r="899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" y="4429996"/>
            <a:ext cx="1747552" cy="1503917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1772264" y="4429996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UMKM</a:t>
            </a:r>
            <a:endParaRPr lang="en-US" b="1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33572" y="4786326"/>
            <a:ext cx="2498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Subsidi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bunga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Penempatan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Restru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Belanja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Penjaminan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Modal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Kerja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Stop Loss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Final UMKM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DTP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Pembiayaan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Investasi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kepada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Koperasi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melalui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LPDB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KUMKM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85640" y="1414039"/>
            <a:ext cx="2365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Belanja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Penanganan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Covid-19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Insentif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Tenaga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Santunan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Kematian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Bantuan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Iuran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JKN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Gugus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Tugas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Covid-19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Insentif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perpajakan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Bidang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Kesehatan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966330" y="1412623"/>
            <a:ext cx="2473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PKH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Sembako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Bansos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Jabodetabek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Bansos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Non-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Jabodetabek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Kerja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Diskon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Listrik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Logistik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/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Pangan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/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Sembako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BLT Dana </a:t>
            </a:r>
            <a:r>
              <a:rPr lang="en-US" sz="1200" dirty="0" err="1" smtClean="0">
                <a:solidFill>
                  <a:prstClr val="black"/>
                </a:solidFill>
                <a:latin typeface="Calibri" panose="020F0502020204030204"/>
              </a:rPr>
              <a:t>Desa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643353" y="1425686"/>
            <a:ext cx="2635732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21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DTP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Pembebasan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22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Pengurangan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Angsuran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Pengembalian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Pendahuluan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Penurunan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Tarif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8275" marR="0" lvl="0" indent="-16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Stimulus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Lainnya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529187" y="1085649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id-ID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Insentif Usaha</a:t>
            </a:r>
            <a:endParaRPr lang="en-US" b="1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966329" y="1080360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Perlindungan Sosial</a:t>
            </a:r>
            <a:endParaRPr lang="en-US" b="1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885639" y="1086637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Kesehatan</a:t>
            </a:r>
            <a:endParaRPr lang="en-US" b="1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13535"/>
          <a:stretch/>
        </p:blipFill>
        <p:spPr>
          <a:xfrm>
            <a:off x="-139540" y="746741"/>
            <a:ext cx="2311496" cy="19986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462" y="1265026"/>
            <a:ext cx="1357124" cy="134552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8"/>
          <a:srcRect t="5125"/>
          <a:stretch/>
        </p:blipFill>
        <p:spPr>
          <a:xfrm>
            <a:off x="4337705" y="1410688"/>
            <a:ext cx="1715548" cy="105420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 flipV="1">
            <a:off x="3651250" y="3864793"/>
            <a:ext cx="333199" cy="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8138862" y="3864793"/>
            <a:ext cx="333199" cy="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66307" y="3988421"/>
            <a:ext cx="3744000" cy="2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66307" y="3734815"/>
            <a:ext cx="3744000" cy="2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8381693" y="3988421"/>
            <a:ext cx="3744000" cy="2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8381693" y="3734815"/>
            <a:ext cx="3744000" cy="2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C7754-89AA-47D0-82F9-AAE27C5D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925" y="6383786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11</a:t>
            </a:fld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95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Dukungan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 Daerah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12</a:t>
            </a:fld>
            <a:endParaRPr lang="en-US" sz="200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5" y="5374825"/>
            <a:ext cx="1698398" cy="1486099"/>
          </a:xfrm>
          <a:prstGeom prst="rect">
            <a:avLst/>
          </a:prstGeom>
        </p:spPr>
      </p:pic>
      <p:sp>
        <p:nvSpPr>
          <p:cNvPr id="6" name="object 18"/>
          <p:cNvSpPr txBox="1"/>
          <p:nvPr/>
        </p:nvSpPr>
        <p:spPr>
          <a:xfrm>
            <a:off x="4575930" y="2030860"/>
            <a:ext cx="3678572" cy="4673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4800" spc="-10" dirty="0" err="1">
                <a:latin typeface="Tw Cen MT" panose="020B0602020104020603" pitchFamily="34" charset="0"/>
                <a:cs typeface="Carlito"/>
              </a:rPr>
              <a:t>P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enyiapan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tambahan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dukungan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berupa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b="1" spc="-10" dirty="0" smtClean="0">
                <a:latin typeface="Tw Cen MT" panose="020B0602020104020603" pitchFamily="34" charset="0"/>
                <a:cs typeface="Carlito"/>
              </a:rPr>
              <a:t>Dana </a:t>
            </a:r>
            <a:r>
              <a:rPr lang="en-US" b="1" spc="-10" dirty="0" err="1" smtClean="0">
                <a:latin typeface="Tw Cen MT" panose="020B0602020104020603" pitchFamily="34" charset="0"/>
                <a:cs typeface="Carlito"/>
              </a:rPr>
              <a:t>Insentif</a:t>
            </a:r>
            <a:r>
              <a:rPr lang="en-US" b="1" spc="-10" dirty="0" smtClean="0">
                <a:latin typeface="Tw Cen MT" panose="020B0602020104020603" pitchFamily="34" charset="0"/>
                <a:cs typeface="Carlito"/>
              </a:rPr>
              <a:t> Daerah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dengan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tujuan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smtClean="0">
                <a:latin typeface="Tw Cen MT" panose="020B0602020104020603" pitchFamily="34" charset="0"/>
              </a:rPr>
              <a:t>Mengurangi </a:t>
            </a:r>
            <a:r>
              <a:rPr lang="id-ID" dirty="0">
                <a:latin typeface="Tw Cen MT" panose="020B0602020104020603" pitchFamily="34" charset="0"/>
              </a:rPr>
              <a:t>jumlah paparan Covid-19 secara </a:t>
            </a:r>
            <a:r>
              <a:rPr lang="id-ID" dirty="0" smtClean="0">
                <a:latin typeface="Tw Cen MT" panose="020B0602020104020603" pitchFamily="34" charset="0"/>
              </a:rPr>
              <a:t>nasional.</a:t>
            </a:r>
            <a:endParaRPr lang="en-US" dirty="0" smtClean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smtClean="0">
                <a:latin typeface="Tw Cen MT" panose="020B0602020104020603" pitchFamily="34" charset="0"/>
              </a:rPr>
              <a:t>Mendukung </a:t>
            </a:r>
            <a:r>
              <a:rPr lang="id-ID" dirty="0">
                <a:latin typeface="Tw Cen MT" panose="020B0602020104020603" pitchFamily="34" charset="0"/>
              </a:rPr>
              <a:t>daerah kategori hijau agar dapat mempertahankan posisinya sebagai zona </a:t>
            </a:r>
            <a:r>
              <a:rPr lang="id-ID" dirty="0" smtClean="0">
                <a:latin typeface="Tw Cen MT" panose="020B0602020104020603" pitchFamily="34" charset="0"/>
              </a:rPr>
              <a:t>hijau.</a:t>
            </a:r>
            <a:endParaRPr lang="en-US" dirty="0" smtClean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smtClean="0">
                <a:latin typeface="Tw Cen MT" panose="020B0602020104020603" pitchFamily="34" charset="0"/>
              </a:rPr>
              <a:t>Untuk </a:t>
            </a:r>
            <a:r>
              <a:rPr lang="id-ID" dirty="0">
                <a:latin typeface="Tw Cen MT" panose="020B0602020104020603" pitchFamily="34" charset="0"/>
              </a:rPr>
              <a:t>mendorong daerah yang zona merah agar menjadi zona </a:t>
            </a:r>
            <a:r>
              <a:rPr lang="id-ID" dirty="0" smtClean="0">
                <a:latin typeface="Tw Cen MT" panose="020B0602020104020603" pitchFamily="34" charset="0"/>
              </a:rPr>
              <a:t>hijau.</a:t>
            </a:r>
            <a:endParaRPr lang="en-US" dirty="0" smtClean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smtClean="0">
                <a:latin typeface="Tw Cen MT" panose="020B0602020104020603" pitchFamily="34" charset="0"/>
              </a:rPr>
              <a:t>Mendukung </a:t>
            </a:r>
            <a:r>
              <a:rPr lang="id-ID" dirty="0">
                <a:latin typeface="Tw Cen MT" panose="020B0602020104020603" pitchFamily="34" charset="0"/>
              </a:rPr>
              <a:t>daerah dalam upaya mempercepat pemulihan </a:t>
            </a:r>
            <a:r>
              <a:rPr lang="id-ID" dirty="0" smtClean="0">
                <a:latin typeface="Tw Cen MT" panose="020B0602020104020603" pitchFamily="34" charset="0"/>
              </a:rPr>
              <a:t>ekonomi</a:t>
            </a:r>
            <a:endParaRPr lang="en-US" dirty="0" smtClean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smtClean="0">
                <a:latin typeface="Tw Cen MT" panose="020B0602020104020603" pitchFamily="34" charset="0"/>
              </a:rPr>
              <a:t>Mendorong </a:t>
            </a:r>
            <a:r>
              <a:rPr lang="id-ID" dirty="0">
                <a:latin typeface="Tw Cen MT" panose="020B0602020104020603" pitchFamily="34" charset="0"/>
              </a:rPr>
              <a:t>inovasi daerah dalam penerapan protokol Covid 19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000" b="1" dirty="0">
              <a:solidFill>
                <a:srgbClr val="0070C0"/>
              </a:solidFill>
              <a:latin typeface="Tw Cen MT" panose="020B0602020104020603" pitchFamily="34" charset="0"/>
              <a:cs typeface="Carlito"/>
            </a:endParaRPr>
          </a:p>
        </p:txBody>
      </p:sp>
      <p:sp>
        <p:nvSpPr>
          <p:cNvPr id="9" name="object 18"/>
          <p:cNvSpPr txBox="1"/>
          <p:nvPr/>
        </p:nvSpPr>
        <p:spPr>
          <a:xfrm>
            <a:off x="8350868" y="2635180"/>
            <a:ext cx="3624311" cy="3164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4800" spc="-10" dirty="0" err="1" smtClean="0">
                <a:latin typeface="Tw Cen MT" panose="020B0602020104020603" pitchFamily="34" charset="0"/>
                <a:cs typeface="Carlito"/>
              </a:rPr>
              <a:t>P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enyediaan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b="1" spc="-10" dirty="0" err="1" smtClean="0">
                <a:latin typeface="Tw Cen MT" panose="020B0602020104020603" pitchFamily="34" charset="0"/>
                <a:cs typeface="Carlito"/>
              </a:rPr>
              <a:t>fasilitas</a:t>
            </a:r>
            <a:r>
              <a:rPr lang="en-US" b="1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b="1" spc="-10" dirty="0" err="1" smtClean="0">
                <a:latin typeface="Tw Cen MT" panose="020B0602020104020603" pitchFamily="34" charset="0"/>
                <a:cs typeface="Carlito"/>
              </a:rPr>
              <a:t>pinjaman</a:t>
            </a:r>
            <a:r>
              <a:rPr lang="en-US" b="1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ke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Daerah,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dengan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tujuan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:</a:t>
            </a:r>
          </a:p>
          <a:p>
            <a:pPr marL="287338" lvl="0" indent="-287338">
              <a:spcAft>
                <a:spcPts val="600"/>
              </a:spcAft>
              <a:buFont typeface="Arial" charset="0"/>
              <a:buChar char="•"/>
              <a:tabLst>
                <a:tab pos="222250" algn="l"/>
              </a:tabLst>
              <a:defRPr/>
            </a:pPr>
            <a:r>
              <a:rPr lang="en-US" spc="-10" dirty="0" err="1">
                <a:latin typeface="Tw Cen MT" panose="020B0602020104020603" pitchFamily="34" charset="0"/>
                <a:cs typeface="Carlito"/>
              </a:rPr>
              <a:t>Menciptakan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alternatif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sumber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pendanaan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bagi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Pemda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melalui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pinjaman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daerah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. </a:t>
            </a:r>
            <a:endParaRPr lang="en-US" spc="-10" dirty="0" smtClean="0">
              <a:latin typeface="Tw Cen MT" panose="020B0602020104020603" pitchFamily="34" charset="0"/>
              <a:cs typeface="Carlito"/>
            </a:endParaRPr>
          </a:p>
          <a:p>
            <a:pPr marL="287338" lvl="0" indent="-287338">
              <a:spcAft>
                <a:spcPts val="600"/>
              </a:spcAft>
              <a:buFont typeface="Arial" charset="0"/>
              <a:buChar char="•"/>
              <a:tabLst>
                <a:tab pos="222250" algn="l"/>
              </a:tabLst>
              <a:defRPr/>
            </a:pP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Mendukung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upaya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pemda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untuk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mempercepat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proses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pemulihan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ekonomi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di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daerah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>
                <a:latin typeface="Tw Cen MT" panose="020B0602020104020603" pitchFamily="34" charset="0"/>
                <a:cs typeface="Carlito"/>
              </a:rPr>
              <a:t>pasca</a:t>
            </a:r>
            <a:r>
              <a:rPr lang="en-US" spc="-10" dirty="0">
                <a:latin typeface="Tw Cen MT" panose="020B0602020104020603" pitchFamily="34" charset="0"/>
                <a:cs typeface="Carlito"/>
              </a:rPr>
              <a:t> Covid-19.</a:t>
            </a:r>
            <a:endParaRPr lang="en-ID" spc="-10" dirty="0">
              <a:latin typeface="Tw Cen MT" panose="020B0602020104020603" pitchFamily="34" charset="0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000" b="1" dirty="0">
              <a:solidFill>
                <a:srgbClr val="0070C0"/>
              </a:solidFill>
              <a:latin typeface="Tw Cen MT" panose="020B0602020104020603" pitchFamily="34" charset="0"/>
              <a:cs typeface="Carlito"/>
            </a:endParaRPr>
          </a:p>
        </p:txBody>
      </p:sp>
      <p:sp>
        <p:nvSpPr>
          <p:cNvPr id="10" name="object 18"/>
          <p:cNvSpPr txBox="1"/>
          <p:nvPr/>
        </p:nvSpPr>
        <p:spPr>
          <a:xfrm>
            <a:off x="614363" y="1563526"/>
            <a:ext cx="3865201" cy="38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4800" spc="-10" dirty="0" err="1" smtClean="0">
                <a:latin typeface="Tw Cen MT" panose="020B0602020104020603" pitchFamily="34" charset="0"/>
                <a:cs typeface="Carlito"/>
              </a:rPr>
              <a:t>P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enggunaan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b="1" spc="-10" dirty="0" err="1" smtClean="0">
                <a:latin typeface="Tw Cen MT" panose="020B0602020104020603" pitchFamily="34" charset="0"/>
                <a:cs typeface="Carlito"/>
              </a:rPr>
              <a:t>cadangan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b="1" spc="-10" dirty="0" smtClean="0">
                <a:latin typeface="Tw Cen MT" panose="020B0602020104020603" pitchFamily="34" charset="0"/>
                <a:cs typeface="Carlito"/>
              </a:rPr>
              <a:t>Dana </a:t>
            </a:r>
            <a:r>
              <a:rPr lang="en-US" b="1" spc="-10" dirty="0" err="1" smtClean="0">
                <a:latin typeface="Tw Cen MT" panose="020B0602020104020603" pitchFamily="34" charset="0"/>
                <a:cs typeface="Carlito"/>
              </a:rPr>
              <a:t>Alokasi</a:t>
            </a:r>
            <a:r>
              <a:rPr lang="en-US" b="1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b="1" spc="-10" dirty="0" err="1" smtClean="0">
                <a:latin typeface="Tw Cen MT" panose="020B0602020104020603" pitchFamily="34" charset="0"/>
                <a:cs typeface="Carlito"/>
              </a:rPr>
              <a:t>Khusus</a:t>
            </a:r>
            <a:r>
              <a:rPr lang="en-US" b="1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b="1" spc="-10" dirty="0" err="1" smtClean="0">
                <a:latin typeface="Tw Cen MT" panose="020B0602020104020603" pitchFamily="34" charset="0"/>
                <a:cs typeface="Carlito"/>
              </a:rPr>
              <a:t>Fisik</a:t>
            </a:r>
            <a:r>
              <a:rPr lang="en-US" b="1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sebesar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untuk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program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pembangunan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fisik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(al.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perumahan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dan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permukiman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,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serta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pertanian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)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dengan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kriteria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en-US" spc="-10" dirty="0" err="1" smtClean="0">
                <a:latin typeface="Tw Cen MT" panose="020B0602020104020603" pitchFamily="34" charset="0"/>
                <a:cs typeface="Carlito"/>
              </a:rPr>
              <a:t>kegiatan</a:t>
            </a:r>
            <a:r>
              <a:rPr lang="en-US" spc="-10" dirty="0" smtClean="0">
                <a:latin typeface="Tw Cen MT" panose="020B0602020104020603" pitchFamily="34" charset="0"/>
                <a:cs typeface="Carlito"/>
              </a:rPr>
              <a:t>:</a:t>
            </a:r>
          </a:p>
          <a:p>
            <a:pPr marL="463550" lvl="1" indent="-231775">
              <a:buFont typeface="Courier New" panose="02070309020205020404" pitchFamily="49" charset="0"/>
              <a:buChar char="o"/>
              <a:defRPr/>
            </a:pP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Bersifat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padat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karya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menggunakan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material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tenaga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kerja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</a:p>
          <a:p>
            <a:pPr marL="463550" lvl="1" indent="-231775">
              <a:buFont typeface="Courier New" panose="02070309020205020404" pitchFamily="49" charset="0"/>
              <a:buChar char="o"/>
              <a:defRPr/>
            </a:pP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Daya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dukung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tinggi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terhadap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perekonomian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daerah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</a:p>
          <a:p>
            <a:pPr marL="463550" lvl="1" indent="-231775">
              <a:buFont typeface="Courier New" panose="02070309020205020404" pitchFamily="49" charset="0"/>
              <a:buChar char="o"/>
              <a:defRPr/>
            </a:pP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diselesaikan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dalam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waktu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cepat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(3-5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bulan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).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b="1" dirty="0">
              <a:solidFill>
                <a:srgbClr val="0070C0"/>
              </a:solidFill>
              <a:latin typeface="Tw Cen MT" panose="020B0602020104020603" pitchFamily="34" charset="0"/>
              <a:cs typeface="Carlito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028" y="1009193"/>
            <a:ext cx="871539" cy="87153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710360" y="1973555"/>
            <a:ext cx="903908" cy="958002"/>
            <a:chOff x="5124257" y="4585657"/>
            <a:chExt cx="1098400" cy="10984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07DD93B-1520-4633-884D-E4785A938F7F}"/>
                </a:ext>
              </a:extLst>
            </p:cNvPr>
            <p:cNvSpPr/>
            <p:nvPr/>
          </p:nvSpPr>
          <p:spPr>
            <a:xfrm>
              <a:off x="5124257" y="4585657"/>
              <a:ext cx="1098400" cy="1098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234853" y="4829662"/>
              <a:ext cx="821070" cy="689528"/>
              <a:chOff x="5484813" y="1122363"/>
              <a:chExt cx="3359150" cy="2820988"/>
            </a:xfrm>
            <a:solidFill>
              <a:srgbClr val="2E78B1">
                <a:alpha val="38000"/>
              </a:srgbClr>
            </a:solidFill>
          </p:grpSpPr>
          <p:sp>
            <p:nvSpPr>
              <p:cNvPr id="82" name="Freeform 54"/>
              <p:cNvSpPr>
                <a:spLocks noEditPoints="1"/>
              </p:cNvSpPr>
              <p:nvPr/>
            </p:nvSpPr>
            <p:spPr bwMode="auto">
              <a:xfrm>
                <a:off x="5484813" y="2363788"/>
                <a:ext cx="3359150" cy="363538"/>
              </a:xfrm>
              <a:custGeom>
                <a:avLst/>
                <a:gdLst>
                  <a:gd name="T0" fmla="*/ 1866 w 2116"/>
                  <a:gd name="T1" fmla="*/ 21 h 229"/>
                  <a:gd name="T2" fmla="*/ 1823 w 2116"/>
                  <a:gd name="T3" fmla="*/ 46 h 229"/>
                  <a:gd name="T4" fmla="*/ 1799 w 2116"/>
                  <a:gd name="T5" fmla="*/ 89 h 229"/>
                  <a:gd name="T6" fmla="*/ 1799 w 2116"/>
                  <a:gd name="T7" fmla="*/ 141 h 229"/>
                  <a:gd name="T8" fmla="*/ 1823 w 2116"/>
                  <a:gd name="T9" fmla="*/ 183 h 229"/>
                  <a:gd name="T10" fmla="*/ 1866 w 2116"/>
                  <a:gd name="T11" fmla="*/ 207 h 229"/>
                  <a:gd name="T12" fmla="*/ 1917 w 2116"/>
                  <a:gd name="T13" fmla="*/ 207 h 229"/>
                  <a:gd name="T14" fmla="*/ 1959 w 2116"/>
                  <a:gd name="T15" fmla="*/ 183 h 229"/>
                  <a:gd name="T16" fmla="*/ 1984 w 2116"/>
                  <a:gd name="T17" fmla="*/ 141 h 229"/>
                  <a:gd name="T18" fmla="*/ 1984 w 2116"/>
                  <a:gd name="T19" fmla="*/ 89 h 229"/>
                  <a:gd name="T20" fmla="*/ 1959 w 2116"/>
                  <a:gd name="T21" fmla="*/ 46 h 229"/>
                  <a:gd name="T22" fmla="*/ 1917 w 2116"/>
                  <a:gd name="T23" fmla="*/ 21 h 229"/>
                  <a:gd name="T24" fmla="*/ 226 w 2116"/>
                  <a:gd name="T25" fmla="*/ 18 h 229"/>
                  <a:gd name="T26" fmla="*/ 177 w 2116"/>
                  <a:gd name="T27" fmla="*/ 32 h 229"/>
                  <a:gd name="T28" fmla="*/ 143 w 2116"/>
                  <a:gd name="T29" fmla="*/ 66 h 229"/>
                  <a:gd name="T30" fmla="*/ 129 w 2116"/>
                  <a:gd name="T31" fmla="*/ 114 h 229"/>
                  <a:gd name="T32" fmla="*/ 143 w 2116"/>
                  <a:gd name="T33" fmla="*/ 163 h 229"/>
                  <a:gd name="T34" fmla="*/ 177 w 2116"/>
                  <a:gd name="T35" fmla="*/ 197 h 229"/>
                  <a:gd name="T36" fmla="*/ 226 w 2116"/>
                  <a:gd name="T37" fmla="*/ 211 h 229"/>
                  <a:gd name="T38" fmla="*/ 273 w 2116"/>
                  <a:gd name="T39" fmla="*/ 197 h 229"/>
                  <a:gd name="T40" fmla="*/ 309 w 2116"/>
                  <a:gd name="T41" fmla="*/ 163 h 229"/>
                  <a:gd name="T42" fmla="*/ 321 w 2116"/>
                  <a:gd name="T43" fmla="*/ 114 h 229"/>
                  <a:gd name="T44" fmla="*/ 309 w 2116"/>
                  <a:gd name="T45" fmla="*/ 66 h 229"/>
                  <a:gd name="T46" fmla="*/ 273 w 2116"/>
                  <a:gd name="T47" fmla="*/ 32 h 229"/>
                  <a:gd name="T48" fmla="*/ 226 w 2116"/>
                  <a:gd name="T49" fmla="*/ 18 h 229"/>
                  <a:gd name="T50" fmla="*/ 1891 w 2116"/>
                  <a:gd name="T51" fmla="*/ 0 h 229"/>
                  <a:gd name="T52" fmla="*/ 1995 w 2116"/>
                  <a:gd name="T53" fmla="*/ 2 h 229"/>
                  <a:gd name="T54" fmla="*/ 2048 w 2116"/>
                  <a:gd name="T55" fmla="*/ 17 h 229"/>
                  <a:gd name="T56" fmla="*/ 2087 w 2116"/>
                  <a:gd name="T57" fmla="*/ 44 h 229"/>
                  <a:gd name="T58" fmla="*/ 2110 w 2116"/>
                  <a:gd name="T59" fmla="*/ 77 h 229"/>
                  <a:gd name="T60" fmla="*/ 2116 w 2116"/>
                  <a:gd name="T61" fmla="*/ 114 h 229"/>
                  <a:gd name="T62" fmla="*/ 2109 w 2116"/>
                  <a:gd name="T63" fmla="*/ 153 h 229"/>
                  <a:gd name="T64" fmla="*/ 2085 w 2116"/>
                  <a:gd name="T65" fmla="*/ 186 h 229"/>
                  <a:gd name="T66" fmla="*/ 2046 w 2116"/>
                  <a:gd name="T67" fmla="*/ 212 h 229"/>
                  <a:gd name="T68" fmla="*/ 1993 w 2116"/>
                  <a:gd name="T69" fmla="*/ 228 h 229"/>
                  <a:gd name="T70" fmla="*/ 155 w 2116"/>
                  <a:gd name="T71" fmla="*/ 229 h 229"/>
                  <a:gd name="T72" fmla="*/ 95 w 2116"/>
                  <a:gd name="T73" fmla="*/ 222 h 229"/>
                  <a:gd name="T74" fmla="*/ 49 w 2116"/>
                  <a:gd name="T75" fmla="*/ 201 h 229"/>
                  <a:gd name="T76" fmla="*/ 18 w 2116"/>
                  <a:gd name="T77" fmla="*/ 170 h 229"/>
                  <a:gd name="T78" fmla="*/ 2 w 2116"/>
                  <a:gd name="T79" fmla="*/ 134 h 229"/>
                  <a:gd name="T80" fmla="*/ 1 w 2116"/>
                  <a:gd name="T81" fmla="*/ 96 h 229"/>
                  <a:gd name="T82" fmla="*/ 16 w 2116"/>
                  <a:gd name="T83" fmla="*/ 60 h 229"/>
                  <a:gd name="T84" fmla="*/ 47 w 2116"/>
                  <a:gd name="T85" fmla="*/ 29 h 229"/>
                  <a:gd name="T86" fmla="*/ 93 w 2116"/>
                  <a:gd name="T87" fmla="*/ 8 h 229"/>
                  <a:gd name="T88" fmla="*/ 155 w 2116"/>
                  <a:gd name="T89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16" h="229">
                    <a:moveTo>
                      <a:pt x="1891" y="18"/>
                    </a:moveTo>
                    <a:lnTo>
                      <a:pt x="1866" y="21"/>
                    </a:lnTo>
                    <a:lnTo>
                      <a:pt x="1843" y="32"/>
                    </a:lnTo>
                    <a:lnTo>
                      <a:pt x="1823" y="46"/>
                    </a:lnTo>
                    <a:lnTo>
                      <a:pt x="1808" y="66"/>
                    </a:lnTo>
                    <a:lnTo>
                      <a:pt x="1799" y="89"/>
                    </a:lnTo>
                    <a:lnTo>
                      <a:pt x="1795" y="114"/>
                    </a:lnTo>
                    <a:lnTo>
                      <a:pt x="1799" y="141"/>
                    </a:lnTo>
                    <a:lnTo>
                      <a:pt x="1808" y="163"/>
                    </a:lnTo>
                    <a:lnTo>
                      <a:pt x="1823" y="183"/>
                    </a:lnTo>
                    <a:lnTo>
                      <a:pt x="1843" y="197"/>
                    </a:lnTo>
                    <a:lnTo>
                      <a:pt x="1866" y="207"/>
                    </a:lnTo>
                    <a:lnTo>
                      <a:pt x="1891" y="211"/>
                    </a:lnTo>
                    <a:lnTo>
                      <a:pt x="1917" y="207"/>
                    </a:lnTo>
                    <a:lnTo>
                      <a:pt x="1939" y="197"/>
                    </a:lnTo>
                    <a:lnTo>
                      <a:pt x="1959" y="183"/>
                    </a:lnTo>
                    <a:lnTo>
                      <a:pt x="1974" y="163"/>
                    </a:lnTo>
                    <a:lnTo>
                      <a:pt x="1984" y="141"/>
                    </a:lnTo>
                    <a:lnTo>
                      <a:pt x="1987" y="114"/>
                    </a:lnTo>
                    <a:lnTo>
                      <a:pt x="1984" y="89"/>
                    </a:lnTo>
                    <a:lnTo>
                      <a:pt x="1974" y="66"/>
                    </a:lnTo>
                    <a:lnTo>
                      <a:pt x="1959" y="46"/>
                    </a:lnTo>
                    <a:lnTo>
                      <a:pt x="1939" y="32"/>
                    </a:lnTo>
                    <a:lnTo>
                      <a:pt x="1917" y="21"/>
                    </a:lnTo>
                    <a:lnTo>
                      <a:pt x="1891" y="18"/>
                    </a:lnTo>
                    <a:close/>
                    <a:moveTo>
                      <a:pt x="226" y="18"/>
                    </a:moveTo>
                    <a:lnTo>
                      <a:pt x="200" y="21"/>
                    </a:lnTo>
                    <a:lnTo>
                      <a:pt x="177" y="32"/>
                    </a:lnTo>
                    <a:lnTo>
                      <a:pt x="158" y="46"/>
                    </a:lnTo>
                    <a:lnTo>
                      <a:pt x="143" y="66"/>
                    </a:lnTo>
                    <a:lnTo>
                      <a:pt x="133" y="89"/>
                    </a:lnTo>
                    <a:lnTo>
                      <a:pt x="129" y="114"/>
                    </a:lnTo>
                    <a:lnTo>
                      <a:pt x="133" y="141"/>
                    </a:lnTo>
                    <a:lnTo>
                      <a:pt x="143" y="163"/>
                    </a:lnTo>
                    <a:lnTo>
                      <a:pt x="158" y="183"/>
                    </a:lnTo>
                    <a:lnTo>
                      <a:pt x="177" y="197"/>
                    </a:lnTo>
                    <a:lnTo>
                      <a:pt x="200" y="207"/>
                    </a:lnTo>
                    <a:lnTo>
                      <a:pt x="226" y="211"/>
                    </a:lnTo>
                    <a:lnTo>
                      <a:pt x="251" y="207"/>
                    </a:lnTo>
                    <a:lnTo>
                      <a:pt x="273" y="197"/>
                    </a:lnTo>
                    <a:lnTo>
                      <a:pt x="294" y="183"/>
                    </a:lnTo>
                    <a:lnTo>
                      <a:pt x="309" y="163"/>
                    </a:lnTo>
                    <a:lnTo>
                      <a:pt x="318" y="141"/>
                    </a:lnTo>
                    <a:lnTo>
                      <a:pt x="321" y="114"/>
                    </a:lnTo>
                    <a:lnTo>
                      <a:pt x="318" y="89"/>
                    </a:lnTo>
                    <a:lnTo>
                      <a:pt x="309" y="66"/>
                    </a:lnTo>
                    <a:lnTo>
                      <a:pt x="294" y="46"/>
                    </a:lnTo>
                    <a:lnTo>
                      <a:pt x="273" y="32"/>
                    </a:lnTo>
                    <a:lnTo>
                      <a:pt x="251" y="21"/>
                    </a:lnTo>
                    <a:lnTo>
                      <a:pt x="226" y="18"/>
                    </a:lnTo>
                    <a:close/>
                    <a:moveTo>
                      <a:pt x="226" y="0"/>
                    </a:moveTo>
                    <a:lnTo>
                      <a:pt x="1891" y="0"/>
                    </a:lnTo>
                    <a:lnTo>
                      <a:pt x="1961" y="0"/>
                    </a:lnTo>
                    <a:lnTo>
                      <a:pt x="1995" y="2"/>
                    </a:lnTo>
                    <a:lnTo>
                      <a:pt x="2023" y="8"/>
                    </a:lnTo>
                    <a:lnTo>
                      <a:pt x="2048" y="17"/>
                    </a:lnTo>
                    <a:lnTo>
                      <a:pt x="2070" y="29"/>
                    </a:lnTo>
                    <a:lnTo>
                      <a:pt x="2087" y="44"/>
                    </a:lnTo>
                    <a:lnTo>
                      <a:pt x="2101" y="60"/>
                    </a:lnTo>
                    <a:lnTo>
                      <a:pt x="2110" y="77"/>
                    </a:lnTo>
                    <a:lnTo>
                      <a:pt x="2115" y="96"/>
                    </a:lnTo>
                    <a:lnTo>
                      <a:pt x="2116" y="114"/>
                    </a:lnTo>
                    <a:lnTo>
                      <a:pt x="2114" y="134"/>
                    </a:lnTo>
                    <a:lnTo>
                      <a:pt x="2109" y="153"/>
                    </a:lnTo>
                    <a:lnTo>
                      <a:pt x="2098" y="170"/>
                    </a:lnTo>
                    <a:lnTo>
                      <a:pt x="2085" y="186"/>
                    </a:lnTo>
                    <a:lnTo>
                      <a:pt x="2068" y="201"/>
                    </a:lnTo>
                    <a:lnTo>
                      <a:pt x="2046" y="212"/>
                    </a:lnTo>
                    <a:lnTo>
                      <a:pt x="2021" y="222"/>
                    </a:lnTo>
                    <a:lnTo>
                      <a:pt x="1993" y="228"/>
                    </a:lnTo>
                    <a:lnTo>
                      <a:pt x="1961" y="229"/>
                    </a:lnTo>
                    <a:lnTo>
                      <a:pt x="155" y="229"/>
                    </a:lnTo>
                    <a:lnTo>
                      <a:pt x="123" y="228"/>
                    </a:lnTo>
                    <a:lnTo>
                      <a:pt x="95" y="222"/>
                    </a:lnTo>
                    <a:lnTo>
                      <a:pt x="70" y="212"/>
                    </a:lnTo>
                    <a:lnTo>
                      <a:pt x="49" y="201"/>
                    </a:lnTo>
                    <a:lnTo>
                      <a:pt x="32" y="186"/>
                    </a:lnTo>
                    <a:lnTo>
                      <a:pt x="18" y="170"/>
                    </a:lnTo>
                    <a:lnTo>
                      <a:pt x="8" y="153"/>
                    </a:lnTo>
                    <a:lnTo>
                      <a:pt x="2" y="134"/>
                    </a:lnTo>
                    <a:lnTo>
                      <a:pt x="0" y="114"/>
                    </a:lnTo>
                    <a:lnTo>
                      <a:pt x="1" y="96"/>
                    </a:lnTo>
                    <a:lnTo>
                      <a:pt x="7" y="77"/>
                    </a:lnTo>
                    <a:lnTo>
                      <a:pt x="16" y="60"/>
                    </a:lnTo>
                    <a:lnTo>
                      <a:pt x="30" y="44"/>
                    </a:lnTo>
                    <a:lnTo>
                      <a:pt x="47" y="29"/>
                    </a:lnTo>
                    <a:lnTo>
                      <a:pt x="68" y="17"/>
                    </a:lnTo>
                    <a:lnTo>
                      <a:pt x="93" y="8"/>
                    </a:lnTo>
                    <a:lnTo>
                      <a:pt x="121" y="2"/>
                    </a:lnTo>
                    <a:lnTo>
                      <a:pt x="155" y="0"/>
                    </a:lnTo>
                    <a:lnTo>
                      <a:pt x="2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5"/>
              <p:cNvSpPr>
                <a:spLocks/>
              </p:cNvSpPr>
              <p:nvPr/>
            </p:nvSpPr>
            <p:spPr bwMode="auto">
              <a:xfrm>
                <a:off x="7213600" y="1122363"/>
                <a:ext cx="306387" cy="304800"/>
              </a:xfrm>
              <a:custGeom>
                <a:avLst/>
                <a:gdLst>
                  <a:gd name="T0" fmla="*/ 97 w 193"/>
                  <a:gd name="T1" fmla="*/ 0 h 192"/>
                  <a:gd name="T2" fmla="*/ 122 w 193"/>
                  <a:gd name="T3" fmla="*/ 3 h 192"/>
                  <a:gd name="T4" fmla="*/ 146 w 193"/>
                  <a:gd name="T5" fmla="*/ 12 h 192"/>
                  <a:gd name="T6" fmla="*/ 165 w 193"/>
                  <a:gd name="T7" fmla="*/ 28 h 192"/>
                  <a:gd name="T8" fmla="*/ 180 w 193"/>
                  <a:gd name="T9" fmla="*/ 48 h 192"/>
                  <a:gd name="T10" fmla="*/ 190 w 193"/>
                  <a:gd name="T11" fmla="*/ 70 h 192"/>
                  <a:gd name="T12" fmla="*/ 193 w 193"/>
                  <a:gd name="T13" fmla="*/ 96 h 192"/>
                  <a:gd name="T14" fmla="*/ 190 w 193"/>
                  <a:gd name="T15" fmla="*/ 121 h 192"/>
                  <a:gd name="T16" fmla="*/ 180 w 193"/>
                  <a:gd name="T17" fmla="*/ 144 h 192"/>
                  <a:gd name="T18" fmla="*/ 165 w 193"/>
                  <a:gd name="T19" fmla="*/ 163 h 192"/>
                  <a:gd name="T20" fmla="*/ 146 w 193"/>
                  <a:gd name="T21" fmla="*/ 179 h 192"/>
                  <a:gd name="T22" fmla="*/ 122 w 193"/>
                  <a:gd name="T23" fmla="*/ 188 h 192"/>
                  <a:gd name="T24" fmla="*/ 97 w 193"/>
                  <a:gd name="T25" fmla="*/ 192 h 192"/>
                  <a:gd name="T26" fmla="*/ 71 w 193"/>
                  <a:gd name="T27" fmla="*/ 188 h 192"/>
                  <a:gd name="T28" fmla="*/ 48 w 193"/>
                  <a:gd name="T29" fmla="*/ 179 h 192"/>
                  <a:gd name="T30" fmla="*/ 29 w 193"/>
                  <a:gd name="T31" fmla="*/ 163 h 192"/>
                  <a:gd name="T32" fmla="*/ 14 w 193"/>
                  <a:gd name="T33" fmla="*/ 144 h 192"/>
                  <a:gd name="T34" fmla="*/ 4 w 193"/>
                  <a:gd name="T35" fmla="*/ 121 h 192"/>
                  <a:gd name="T36" fmla="*/ 0 w 193"/>
                  <a:gd name="T37" fmla="*/ 96 h 192"/>
                  <a:gd name="T38" fmla="*/ 4 w 193"/>
                  <a:gd name="T39" fmla="*/ 70 h 192"/>
                  <a:gd name="T40" fmla="*/ 14 w 193"/>
                  <a:gd name="T41" fmla="*/ 48 h 192"/>
                  <a:gd name="T42" fmla="*/ 29 w 193"/>
                  <a:gd name="T43" fmla="*/ 28 h 192"/>
                  <a:gd name="T44" fmla="*/ 48 w 193"/>
                  <a:gd name="T45" fmla="*/ 12 h 192"/>
                  <a:gd name="T46" fmla="*/ 71 w 193"/>
                  <a:gd name="T47" fmla="*/ 3 h 192"/>
                  <a:gd name="T48" fmla="*/ 97 w 193"/>
                  <a:gd name="T4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97" y="0"/>
                    </a:moveTo>
                    <a:lnTo>
                      <a:pt x="122" y="3"/>
                    </a:lnTo>
                    <a:lnTo>
                      <a:pt x="146" y="12"/>
                    </a:lnTo>
                    <a:lnTo>
                      <a:pt x="165" y="28"/>
                    </a:lnTo>
                    <a:lnTo>
                      <a:pt x="180" y="48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80" y="144"/>
                    </a:lnTo>
                    <a:lnTo>
                      <a:pt x="165" y="163"/>
                    </a:lnTo>
                    <a:lnTo>
                      <a:pt x="146" y="179"/>
                    </a:lnTo>
                    <a:lnTo>
                      <a:pt x="122" y="188"/>
                    </a:lnTo>
                    <a:lnTo>
                      <a:pt x="97" y="192"/>
                    </a:lnTo>
                    <a:lnTo>
                      <a:pt x="71" y="188"/>
                    </a:lnTo>
                    <a:lnTo>
                      <a:pt x="48" y="179"/>
                    </a:lnTo>
                    <a:lnTo>
                      <a:pt x="29" y="163"/>
                    </a:lnTo>
                    <a:lnTo>
                      <a:pt x="14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4" y="48"/>
                    </a:lnTo>
                    <a:lnTo>
                      <a:pt x="29" y="28"/>
                    </a:lnTo>
                    <a:lnTo>
                      <a:pt x="48" y="12"/>
                    </a:lnTo>
                    <a:lnTo>
                      <a:pt x="71" y="3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6"/>
              <p:cNvSpPr>
                <a:spLocks/>
              </p:cNvSpPr>
              <p:nvPr/>
            </p:nvSpPr>
            <p:spPr bwMode="auto">
              <a:xfrm>
                <a:off x="7391400" y="1319213"/>
                <a:ext cx="1169987" cy="1295400"/>
              </a:xfrm>
              <a:custGeom>
                <a:avLst/>
                <a:gdLst>
                  <a:gd name="T0" fmla="*/ 37 w 737"/>
                  <a:gd name="T1" fmla="*/ 0 h 816"/>
                  <a:gd name="T2" fmla="*/ 50 w 737"/>
                  <a:gd name="T3" fmla="*/ 1 h 816"/>
                  <a:gd name="T4" fmla="*/ 61 w 737"/>
                  <a:gd name="T5" fmla="*/ 5 h 816"/>
                  <a:gd name="T6" fmla="*/ 71 w 737"/>
                  <a:gd name="T7" fmla="*/ 13 h 816"/>
                  <a:gd name="T8" fmla="*/ 727 w 737"/>
                  <a:gd name="T9" fmla="*/ 747 h 816"/>
                  <a:gd name="T10" fmla="*/ 734 w 737"/>
                  <a:gd name="T11" fmla="*/ 758 h 816"/>
                  <a:gd name="T12" fmla="*/ 737 w 737"/>
                  <a:gd name="T13" fmla="*/ 770 h 816"/>
                  <a:gd name="T14" fmla="*/ 737 w 737"/>
                  <a:gd name="T15" fmla="*/ 783 h 816"/>
                  <a:gd name="T16" fmla="*/ 733 w 737"/>
                  <a:gd name="T17" fmla="*/ 795 h 816"/>
                  <a:gd name="T18" fmla="*/ 724 w 737"/>
                  <a:gd name="T19" fmla="*/ 805 h 816"/>
                  <a:gd name="T20" fmla="*/ 713 w 737"/>
                  <a:gd name="T21" fmla="*/ 812 h 816"/>
                  <a:gd name="T22" fmla="*/ 701 w 737"/>
                  <a:gd name="T23" fmla="*/ 816 h 816"/>
                  <a:gd name="T24" fmla="*/ 687 w 737"/>
                  <a:gd name="T25" fmla="*/ 814 h 816"/>
                  <a:gd name="T26" fmla="*/ 676 w 737"/>
                  <a:gd name="T27" fmla="*/ 810 h 816"/>
                  <a:gd name="T28" fmla="*/ 666 w 737"/>
                  <a:gd name="T29" fmla="*/ 802 h 816"/>
                  <a:gd name="T30" fmla="*/ 10 w 737"/>
                  <a:gd name="T31" fmla="*/ 69 h 816"/>
                  <a:gd name="T32" fmla="*/ 3 w 737"/>
                  <a:gd name="T33" fmla="*/ 57 h 816"/>
                  <a:gd name="T34" fmla="*/ 0 w 737"/>
                  <a:gd name="T35" fmla="*/ 45 h 816"/>
                  <a:gd name="T36" fmla="*/ 1 w 737"/>
                  <a:gd name="T37" fmla="*/ 32 h 816"/>
                  <a:gd name="T38" fmla="*/ 5 w 737"/>
                  <a:gd name="T39" fmla="*/ 20 h 816"/>
                  <a:gd name="T40" fmla="*/ 13 w 737"/>
                  <a:gd name="T41" fmla="*/ 10 h 816"/>
                  <a:gd name="T42" fmla="*/ 25 w 737"/>
                  <a:gd name="T43" fmla="*/ 3 h 816"/>
                  <a:gd name="T44" fmla="*/ 37 w 737"/>
                  <a:gd name="T45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37" h="816">
                    <a:moveTo>
                      <a:pt x="37" y="0"/>
                    </a:moveTo>
                    <a:lnTo>
                      <a:pt x="50" y="1"/>
                    </a:lnTo>
                    <a:lnTo>
                      <a:pt x="61" y="5"/>
                    </a:lnTo>
                    <a:lnTo>
                      <a:pt x="71" y="13"/>
                    </a:lnTo>
                    <a:lnTo>
                      <a:pt x="727" y="747"/>
                    </a:lnTo>
                    <a:lnTo>
                      <a:pt x="734" y="758"/>
                    </a:lnTo>
                    <a:lnTo>
                      <a:pt x="737" y="770"/>
                    </a:lnTo>
                    <a:lnTo>
                      <a:pt x="737" y="783"/>
                    </a:lnTo>
                    <a:lnTo>
                      <a:pt x="733" y="795"/>
                    </a:lnTo>
                    <a:lnTo>
                      <a:pt x="724" y="805"/>
                    </a:lnTo>
                    <a:lnTo>
                      <a:pt x="713" y="812"/>
                    </a:lnTo>
                    <a:lnTo>
                      <a:pt x="701" y="816"/>
                    </a:lnTo>
                    <a:lnTo>
                      <a:pt x="687" y="814"/>
                    </a:lnTo>
                    <a:lnTo>
                      <a:pt x="676" y="810"/>
                    </a:lnTo>
                    <a:lnTo>
                      <a:pt x="666" y="802"/>
                    </a:lnTo>
                    <a:lnTo>
                      <a:pt x="10" y="69"/>
                    </a:lnTo>
                    <a:lnTo>
                      <a:pt x="3" y="57"/>
                    </a:lnTo>
                    <a:lnTo>
                      <a:pt x="0" y="45"/>
                    </a:lnTo>
                    <a:lnTo>
                      <a:pt x="1" y="32"/>
                    </a:lnTo>
                    <a:lnTo>
                      <a:pt x="5" y="20"/>
                    </a:lnTo>
                    <a:lnTo>
                      <a:pt x="13" y="10"/>
                    </a:lnTo>
                    <a:lnTo>
                      <a:pt x="25" y="3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6808788" y="1122363"/>
                <a:ext cx="306387" cy="304800"/>
              </a:xfrm>
              <a:custGeom>
                <a:avLst/>
                <a:gdLst>
                  <a:gd name="T0" fmla="*/ 97 w 193"/>
                  <a:gd name="T1" fmla="*/ 0 h 192"/>
                  <a:gd name="T2" fmla="*/ 123 w 193"/>
                  <a:gd name="T3" fmla="*/ 3 h 192"/>
                  <a:gd name="T4" fmla="*/ 145 w 193"/>
                  <a:gd name="T5" fmla="*/ 12 h 192"/>
                  <a:gd name="T6" fmla="*/ 165 w 193"/>
                  <a:gd name="T7" fmla="*/ 28 h 192"/>
                  <a:gd name="T8" fmla="*/ 179 w 193"/>
                  <a:gd name="T9" fmla="*/ 48 h 192"/>
                  <a:gd name="T10" fmla="*/ 190 w 193"/>
                  <a:gd name="T11" fmla="*/ 70 h 192"/>
                  <a:gd name="T12" fmla="*/ 193 w 193"/>
                  <a:gd name="T13" fmla="*/ 96 h 192"/>
                  <a:gd name="T14" fmla="*/ 190 w 193"/>
                  <a:gd name="T15" fmla="*/ 121 h 192"/>
                  <a:gd name="T16" fmla="*/ 179 w 193"/>
                  <a:gd name="T17" fmla="*/ 144 h 192"/>
                  <a:gd name="T18" fmla="*/ 165 w 193"/>
                  <a:gd name="T19" fmla="*/ 163 h 192"/>
                  <a:gd name="T20" fmla="*/ 145 w 193"/>
                  <a:gd name="T21" fmla="*/ 179 h 192"/>
                  <a:gd name="T22" fmla="*/ 123 w 193"/>
                  <a:gd name="T23" fmla="*/ 188 h 192"/>
                  <a:gd name="T24" fmla="*/ 97 w 193"/>
                  <a:gd name="T25" fmla="*/ 192 h 192"/>
                  <a:gd name="T26" fmla="*/ 72 w 193"/>
                  <a:gd name="T27" fmla="*/ 188 h 192"/>
                  <a:gd name="T28" fmla="*/ 48 w 193"/>
                  <a:gd name="T29" fmla="*/ 179 h 192"/>
                  <a:gd name="T30" fmla="*/ 28 w 193"/>
                  <a:gd name="T31" fmla="*/ 163 h 192"/>
                  <a:gd name="T32" fmla="*/ 14 w 193"/>
                  <a:gd name="T33" fmla="*/ 144 h 192"/>
                  <a:gd name="T34" fmla="*/ 4 w 193"/>
                  <a:gd name="T35" fmla="*/ 121 h 192"/>
                  <a:gd name="T36" fmla="*/ 0 w 193"/>
                  <a:gd name="T37" fmla="*/ 96 h 192"/>
                  <a:gd name="T38" fmla="*/ 4 w 193"/>
                  <a:gd name="T39" fmla="*/ 70 h 192"/>
                  <a:gd name="T40" fmla="*/ 14 w 193"/>
                  <a:gd name="T41" fmla="*/ 48 h 192"/>
                  <a:gd name="T42" fmla="*/ 28 w 193"/>
                  <a:gd name="T43" fmla="*/ 28 h 192"/>
                  <a:gd name="T44" fmla="*/ 48 w 193"/>
                  <a:gd name="T45" fmla="*/ 12 h 192"/>
                  <a:gd name="T46" fmla="*/ 72 w 193"/>
                  <a:gd name="T47" fmla="*/ 3 h 192"/>
                  <a:gd name="T48" fmla="*/ 97 w 193"/>
                  <a:gd name="T4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97" y="0"/>
                    </a:moveTo>
                    <a:lnTo>
                      <a:pt x="123" y="3"/>
                    </a:lnTo>
                    <a:lnTo>
                      <a:pt x="145" y="12"/>
                    </a:lnTo>
                    <a:lnTo>
                      <a:pt x="165" y="28"/>
                    </a:lnTo>
                    <a:lnTo>
                      <a:pt x="179" y="48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3"/>
                    </a:lnTo>
                    <a:lnTo>
                      <a:pt x="145" y="179"/>
                    </a:lnTo>
                    <a:lnTo>
                      <a:pt x="123" y="188"/>
                    </a:lnTo>
                    <a:lnTo>
                      <a:pt x="97" y="192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8" y="163"/>
                    </a:lnTo>
                    <a:lnTo>
                      <a:pt x="14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4" y="48"/>
                    </a:lnTo>
                    <a:lnTo>
                      <a:pt x="28" y="28"/>
                    </a:lnTo>
                    <a:lnTo>
                      <a:pt x="48" y="12"/>
                    </a:lnTo>
                    <a:lnTo>
                      <a:pt x="72" y="3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8"/>
              <p:cNvSpPr>
                <a:spLocks/>
              </p:cNvSpPr>
              <p:nvPr/>
            </p:nvSpPr>
            <p:spPr bwMode="auto">
              <a:xfrm>
                <a:off x="5767388" y="1214438"/>
                <a:ext cx="1265237" cy="1400175"/>
              </a:xfrm>
              <a:custGeom>
                <a:avLst/>
                <a:gdLst>
                  <a:gd name="T0" fmla="*/ 761 w 797"/>
                  <a:gd name="T1" fmla="*/ 0 h 882"/>
                  <a:gd name="T2" fmla="*/ 773 w 797"/>
                  <a:gd name="T3" fmla="*/ 2 h 882"/>
                  <a:gd name="T4" fmla="*/ 783 w 797"/>
                  <a:gd name="T5" fmla="*/ 10 h 882"/>
                  <a:gd name="T6" fmla="*/ 792 w 797"/>
                  <a:gd name="T7" fmla="*/ 20 h 882"/>
                  <a:gd name="T8" fmla="*/ 797 w 797"/>
                  <a:gd name="T9" fmla="*/ 32 h 882"/>
                  <a:gd name="T10" fmla="*/ 797 w 797"/>
                  <a:gd name="T11" fmla="*/ 44 h 882"/>
                  <a:gd name="T12" fmla="*/ 795 w 797"/>
                  <a:gd name="T13" fmla="*/ 56 h 882"/>
                  <a:gd name="T14" fmla="*/ 787 w 797"/>
                  <a:gd name="T15" fmla="*/ 68 h 882"/>
                  <a:gd name="T16" fmla="*/ 72 w 797"/>
                  <a:gd name="T17" fmla="*/ 868 h 882"/>
                  <a:gd name="T18" fmla="*/ 61 w 797"/>
                  <a:gd name="T19" fmla="*/ 876 h 882"/>
                  <a:gd name="T20" fmla="*/ 49 w 797"/>
                  <a:gd name="T21" fmla="*/ 880 h 882"/>
                  <a:gd name="T22" fmla="*/ 36 w 797"/>
                  <a:gd name="T23" fmla="*/ 882 h 882"/>
                  <a:gd name="T24" fmla="*/ 24 w 797"/>
                  <a:gd name="T25" fmla="*/ 878 h 882"/>
                  <a:gd name="T26" fmla="*/ 14 w 797"/>
                  <a:gd name="T27" fmla="*/ 871 h 882"/>
                  <a:gd name="T28" fmla="*/ 5 w 797"/>
                  <a:gd name="T29" fmla="*/ 861 h 882"/>
                  <a:gd name="T30" fmla="*/ 0 w 797"/>
                  <a:gd name="T31" fmla="*/ 849 h 882"/>
                  <a:gd name="T32" fmla="*/ 0 w 797"/>
                  <a:gd name="T33" fmla="*/ 836 h 882"/>
                  <a:gd name="T34" fmla="*/ 2 w 797"/>
                  <a:gd name="T35" fmla="*/ 824 h 882"/>
                  <a:gd name="T36" fmla="*/ 10 w 797"/>
                  <a:gd name="T37" fmla="*/ 813 h 882"/>
                  <a:gd name="T38" fmla="*/ 725 w 797"/>
                  <a:gd name="T39" fmla="*/ 13 h 882"/>
                  <a:gd name="T40" fmla="*/ 736 w 797"/>
                  <a:gd name="T41" fmla="*/ 4 h 882"/>
                  <a:gd name="T42" fmla="*/ 748 w 797"/>
                  <a:gd name="T43" fmla="*/ 0 h 882"/>
                  <a:gd name="T44" fmla="*/ 761 w 797"/>
                  <a:gd name="T45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7" h="882">
                    <a:moveTo>
                      <a:pt x="761" y="0"/>
                    </a:moveTo>
                    <a:lnTo>
                      <a:pt x="773" y="2"/>
                    </a:lnTo>
                    <a:lnTo>
                      <a:pt x="783" y="10"/>
                    </a:lnTo>
                    <a:lnTo>
                      <a:pt x="792" y="20"/>
                    </a:lnTo>
                    <a:lnTo>
                      <a:pt x="797" y="32"/>
                    </a:lnTo>
                    <a:lnTo>
                      <a:pt x="797" y="44"/>
                    </a:lnTo>
                    <a:lnTo>
                      <a:pt x="795" y="56"/>
                    </a:lnTo>
                    <a:lnTo>
                      <a:pt x="787" y="68"/>
                    </a:lnTo>
                    <a:lnTo>
                      <a:pt x="72" y="868"/>
                    </a:lnTo>
                    <a:lnTo>
                      <a:pt x="61" y="876"/>
                    </a:lnTo>
                    <a:lnTo>
                      <a:pt x="49" y="880"/>
                    </a:lnTo>
                    <a:lnTo>
                      <a:pt x="36" y="882"/>
                    </a:lnTo>
                    <a:lnTo>
                      <a:pt x="24" y="878"/>
                    </a:lnTo>
                    <a:lnTo>
                      <a:pt x="14" y="871"/>
                    </a:lnTo>
                    <a:lnTo>
                      <a:pt x="5" y="861"/>
                    </a:lnTo>
                    <a:lnTo>
                      <a:pt x="0" y="849"/>
                    </a:lnTo>
                    <a:lnTo>
                      <a:pt x="0" y="836"/>
                    </a:lnTo>
                    <a:lnTo>
                      <a:pt x="2" y="824"/>
                    </a:lnTo>
                    <a:lnTo>
                      <a:pt x="10" y="813"/>
                    </a:lnTo>
                    <a:lnTo>
                      <a:pt x="725" y="13"/>
                    </a:lnTo>
                    <a:lnTo>
                      <a:pt x="736" y="4"/>
                    </a:lnTo>
                    <a:lnTo>
                      <a:pt x="748" y="0"/>
                    </a:lnTo>
                    <a:lnTo>
                      <a:pt x="7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9"/>
              <p:cNvSpPr>
                <a:spLocks noEditPoints="1"/>
              </p:cNvSpPr>
              <p:nvPr/>
            </p:nvSpPr>
            <p:spPr bwMode="auto">
              <a:xfrm>
                <a:off x="5749925" y="2836863"/>
                <a:ext cx="2830512" cy="1106488"/>
              </a:xfrm>
              <a:custGeom>
                <a:avLst/>
                <a:gdLst>
                  <a:gd name="T0" fmla="*/ 1447 w 1783"/>
                  <a:gd name="T1" fmla="*/ 70 h 697"/>
                  <a:gd name="T2" fmla="*/ 1402 w 1783"/>
                  <a:gd name="T3" fmla="*/ 101 h 697"/>
                  <a:gd name="T4" fmla="*/ 1371 w 1783"/>
                  <a:gd name="T5" fmla="*/ 309 h 697"/>
                  <a:gd name="T6" fmla="*/ 1358 w 1783"/>
                  <a:gd name="T7" fmla="*/ 518 h 697"/>
                  <a:gd name="T8" fmla="*/ 1396 w 1783"/>
                  <a:gd name="T9" fmla="*/ 550 h 697"/>
                  <a:gd name="T10" fmla="*/ 1447 w 1783"/>
                  <a:gd name="T11" fmla="*/ 545 h 697"/>
                  <a:gd name="T12" fmla="*/ 1488 w 1783"/>
                  <a:gd name="T13" fmla="*/ 502 h 697"/>
                  <a:gd name="T14" fmla="*/ 1541 w 1783"/>
                  <a:gd name="T15" fmla="*/ 135 h 697"/>
                  <a:gd name="T16" fmla="*/ 1525 w 1783"/>
                  <a:gd name="T17" fmla="*/ 85 h 697"/>
                  <a:gd name="T18" fmla="*/ 1474 w 1783"/>
                  <a:gd name="T19" fmla="*/ 65 h 697"/>
                  <a:gd name="T20" fmla="*/ 1170 w 1783"/>
                  <a:gd name="T21" fmla="*/ 66 h 697"/>
                  <a:gd name="T22" fmla="*/ 1117 w 1783"/>
                  <a:gd name="T23" fmla="*/ 97 h 697"/>
                  <a:gd name="T24" fmla="*/ 1095 w 1783"/>
                  <a:gd name="T25" fmla="*/ 309 h 697"/>
                  <a:gd name="T26" fmla="*/ 1095 w 1783"/>
                  <a:gd name="T27" fmla="*/ 518 h 697"/>
                  <a:gd name="T28" fmla="*/ 1135 w 1783"/>
                  <a:gd name="T29" fmla="*/ 550 h 697"/>
                  <a:gd name="T30" fmla="*/ 1170 w 1783"/>
                  <a:gd name="T31" fmla="*/ 551 h 697"/>
                  <a:gd name="T32" fmla="*/ 1214 w 1783"/>
                  <a:gd name="T33" fmla="*/ 518 h 697"/>
                  <a:gd name="T34" fmla="*/ 1240 w 1783"/>
                  <a:gd name="T35" fmla="*/ 309 h 697"/>
                  <a:gd name="T36" fmla="*/ 1246 w 1783"/>
                  <a:gd name="T37" fmla="*/ 100 h 697"/>
                  <a:gd name="T38" fmla="*/ 1203 w 1783"/>
                  <a:gd name="T39" fmla="*/ 67 h 697"/>
                  <a:gd name="T40" fmla="*/ 870 w 1783"/>
                  <a:gd name="T41" fmla="*/ 67 h 697"/>
                  <a:gd name="T42" fmla="*/ 826 w 1783"/>
                  <a:gd name="T43" fmla="*/ 100 h 697"/>
                  <a:gd name="T44" fmla="*/ 818 w 1783"/>
                  <a:gd name="T45" fmla="*/ 309 h 697"/>
                  <a:gd name="T46" fmla="*/ 831 w 1783"/>
                  <a:gd name="T47" fmla="*/ 518 h 697"/>
                  <a:gd name="T48" fmla="*/ 873 w 1783"/>
                  <a:gd name="T49" fmla="*/ 550 h 697"/>
                  <a:gd name="T50" fmla="*/ 909 w 1783"/>
                  <a:gd name="T51" fmla="*/ 550 h 697"/>
                  <a:gd name="T52" fmla="*/ 951 w 1783"/>
                  <a:gd name="T53" fmla="*/ 518 h 697"/>
                  <a:gd name="T54" fmla="*/ 963 w 1783"/>
                  <a:gd name="T55" fmla="*/ 309 h 697"/>
                  <a:gd name="T56" fmla="*/ 957 w 1783"/>
                  <a:gd name="T57" fmla="*/ 100 h 697"/>
                  <a:gd name="T58" fmla="*/ 911 w 1783"/>
                  <a:gd name="T59" fmla="*/ 67 h 697"/>
                  <a:gd name="T60" fmla="*/ 600 w 1783"/>
                  <a:gd name="T61" fmla="*/ 65 h 697"/>
                  <a:gd name="T62" fmla="*/ 547 w 1783"/>
                  <a:gd name="T63" fmla="*/ 85 h 697"/>
                  <a:gd name="T64" fmla="*/ 529 w 1783"/>
                  <a:gd name="T65" fmla="*/ 135 h 697"/>
                  <a:gd name="T66" fmla="*/ 559 w 1783"/>
                  <a:gd name="T67" fmla="*/ 501 h 697"/>
                  <a:gd name="T68" fmla="*/ 594 w 1783"/>
                  <a:gd name="T69" fmla="*/ 543 h 697"/>
                  <a:gd name="T70" fmla="*/ 630 w 1783"/>
                  <a:gd name="T71" fmla="*/ 553 h 697"/>
                  <a:gd name="T72" fmla="*/ 677 w 1783"/>
                  <a:gd name="T73" fmla="*/ 531 h 697"/>
                  <a:gd name="T74" fmla="*/ 695 w 1783"/>
                  <a:gd name="T75" fmla="*/ 481 h 697"/>
                  <a:gd name="T76" fmla="*/ 675 w 1783"/>
                  <a:gd name="T77" fmla="*/ 115 h 697"/>
                  <a:gd name="T78" fmla="*/ 633 w 1783"/>
                  <a:gd name="T79" fmla="*/ 72 h 697"/>
                  <a:gd name="T80" fmla="*/ 600 w 1783"/>
                  <a:gd name="T81" fmla="*/ 65 h 697"/>
                  <a:gd name="T82" fmla="*/ 271 w 1783"/>
                  <a:gd name="T83" fmla="*/ 74 h 697"/>
                  <a:gd name="T84" fmla="*/ 242 w 1783"/>
                  <a:gd name="T85" fmla="*/ 116 h 697"/>
                  <a:gd name="T86" fmla="*/ 289 w 1783"/>
                  <a:gd name="T87" fmla="*/ 481 h 697"/>
                  <a:gd name="T88" fmla="*/ 319 w 1783"/>
                  <a:gd name="T89" fmla="*/ 534 h 697"/>
                  <a:gd name="T90" fmla="*/ 368 w 1783"/>
                  <a:gd name="T91" fmla="*/ 553 h 697"/>
                  <a:gd name="T92" fmla="*/ 414 w 1783"/>
                  <a:gd name="T93" fmla="*/ 531 h 697"/>
                  <a:gd name="T94" fmla="*/ 429 w 1783"/>
                  <a:gd name="T95" fmla="*/ 481 h 697"/>
                  <a:gd name="T96" fmla="*/ 388 w 1783"/>
                  <a:gd name="T97" fmla="*/ 117 h 697"/>
                  <a:gd name="T98" fmla="*/ 353 w 1783"/>
                  <a:gd name="T99" fmla="*/ 76 h 697"/>
                  <a:gd name="T100" fmla="*/ 309 w 1783"/>
                  <a:gd name="T101" fmla="*/ 65 h 697"/>
                  <a:gd name="T102" fmla="*/ 1694 w 1783"/>
                  <a:gd name="T103" fmla="*/ 506 h 697"/>
                  <a:gd name="T104" fmla="*/ 1673 w 1783"/>
                  <a:gd name="T105" fmla="*/ 583 h 697"/>
                  <a:gd name="T106" fmla="*/ 1631 w 1783"/>
                  <a:gd name="T107" fmla="*/ 643 h 697"/>
                  <a:gd name="T108" fmla="*/ 1560 w 1783"/>
                  <a:gd name="T109" fmla="*/ 682 h 697"/>
                  <a:gd name="T110" fmla="*/ 1455 w 1783"/>
                  <a:gd name="T111" fmla="*/ 697 h 697"/>
                  <a:gd name="T112" fmla="*/ 253 w 1783"/>
                  <a:gd name="T113" fmla="*/ 690 h 697"/>
                  <a:gd name="T114" fmla="*/ 172 w 1783"/>
                  <a:gd name="T115" fmla="*/ 659 h 697"/>
                  <a:gd name="T116" fmla="*/ 121 w 1783"/>
                  <a:gd name="T117" fmla="*/ 604 h 697"/>
                  <a:gd name="T118" fmla="*/ 93 w 1783"/>
                  <a:gd name="T119" fmla="*/ 533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83" h="697">
                    <a:moveTo>
                      <a:pt x="1474" y="65"/>
                    </a:moveTo>
                    <a:lnTo>
                      <a:pt x="1460" y="66"/>
                    </a:lnTo>
                    <a:lnTo>
                      <a:pt x="1447" y="70"/>
                    </a:lnTo>
                    <a:lnTo>
                      <a:pt x="1430" y="76"/>
                    </a:lnTo>
                    <a:lnTo>
                      <a:pt x="1414" y="88"/>
                    </a:lnTo>
                    <a:lnTo>
                      <a:pt x="1402" y="101"/>
                    </a:lnTo>
                    <a:lnTo>
                      <a:pt x="1393" y="117"/>
                    </a:lnTo>
                    <a:lnTo>
                      <a:pt x="1389" y="135"/>
                    </a:lnTo>
                    <a:lnTo>
                      <a:pt x="1371" y="309"/>
                    </a:lnTo>
                    <a:lnTo>
                      <a:pt x="1353" y="481"/>
                    </a:lnTo>
                    <a:lnTo>
                      <a:pt x="1354" y="501"/>
                    </a:lnTo>
                    <a:lnTo>
                      <a:pt x="1358" y="518"/>
                    </a:lnTo>
                    <a:lnTo>
                      <a:pt x="1367" y="531"/>
                    </a:lnTo>
                    <a:lnTo>
                      <a:pt x="1381" y="543"/>
                    </a:lnTo>
                    <a:lnTo>
                      <a:pt x="1396" y="550"/>
                    </a:lnTo>
                    <a:lnTo>
                      <a:pt x="1414" y="553"/>
                    </a:lnTo>
                    <a:lnTo>
                      <a:pt x="1431" y="551"/>
                    </a:lnTo>
                    <a:lnTo>
                      <a:pt x="1447" y="545"/>
                    </a:lnTo>
                    <a:lnTo>
                      <a:pt x="1464" y="534"/>
                    </a:lnTo>
                    <a:lnTo>
                      <a:pt x="1477" y="519"/>
                    </a:lnTo>
                    <a:lnTo>
                      <a:pt x="1488" y="502"/>
                    </a:lnTo>
                    <a:lnTo>
                      <a:pt x="1493" y="481"/>
                    </a:lnTo>
                    <a:lnTo>
                      <a:pt x="1517" y="309"/>
                    </a:lnTo>
                    <a:lnTo>
                      <a:pt x="1541" y="135"/>
                    </a:lnTo>
                    <a:lnTo>
                      <a:pt x="1540" y="116"/>
                    </a:lnTo>
                    <a:lnTo>
                      <a:pt x="1535" y="100"/>
                    </a:lnTo>
                    <a:lnTo>
                      <a:pt x="1525" y="85"/>
                    </a:lnTo>
                    <a:lnTo>
                      <a:pt x="1510" y="74"/>
                    </a:lnTo>
                    <a:lnTo>
                      <a:pt x="1493" y="67"/>
                    </a:lnTo>
                    <a:lnTo>
                      <a:pt x="1474" y="65"/>
                    </a:lnTo>
                    <a:close/>
                    <a:moveTo>
                      <a:pt x="1182" y="65"/>
                    </a:moveTo>
                    <a:lnTo>
                      <a:pt x="1177" y="65"/>
                    </a:lnTo>
                    <a:lnTo>
                      <a:pt x="1170" y="66"/>
                    </a:lnTo>
                    <a:lnTo>
                      <a:pt x="1149" y="72"/>
                    </a:lnTo>
                    <a:lnTo>
                      <a:pt x="1131" y="82"/>
                    </a:lnTo>
                    <a:lnTo>
                      <a:pt x="1117" y="97"/>
                    </a:lnTo>
                    <a:lnTo>
                      <a:pt x="1106" y="115"/>
                    </a:lnTo>
                    <a:lnTo>
                      <a:pt x="1103" y="135"/>
                    </a:lnTo>
                    <a:lnTo>
                      <a:pt x="1095" y="309"/>
                    </a:lnTo>
                    <a:lnTo>
                      <a:pt x="1087" y="481"/>
                    </a:lnTo>
                    <a:lnTo>
                      <a:pt x="1088" y="501"/>
                    </a:lnTo>
                    <a:lnTo>
                      <a:pt x="1095" y="518"/>
                    </a:lnTo>
                    <a:lnTo>
                      <a:pt x="1105" y="531"/>
                    </a:lnTo>
                    <a:lnTo>
                      <a:pt x="1119" y="543"/>
                    </a:lnTo>
                    <a:lnTo>
                      <a:pt x="1135" y="550"/>
                    </a:lnTo>
                    <a:lnTo>
                      <a:pt x="1153" y="553"/>
                    </a:lnTo>
                    <a:lnTo>
                      <a:pt x="1162" y="552"/>
                    </a:lnTo>
                    <a:lnTo>
                      <a:pt x="1170" y="551"/>
                    </a:lnTo>
                    <a:lnTo>
                      <a:pt x="1187" y="543"/>
                    </a:lnTo>
                    <a:lnTo>
                      <a:pt x="1203" y="533"/>
                    </a:lnTo>
                    <a:lnTo>
                      <a:pt x="1214" y="518"/>
                    </a:lnTo>
                    <a:lnTo>
                      <a:pt x="1223" y="501"/>
                    </a:lnTo>
                    <a:lnTo>
                      <a:pt x="1227" y="481"/>
                    </a:lnTo>
                    <a:lnTo>
                      <a:pt x="1240" y="309"/>
                    </a:lnTo>
                    <a:lnTo>
                      <a:pt x="1254" y="135"/>
                    </a:lnTo>
                    <a:lnTo>
                      <a:pt x="1252" y="116"/>
                    </a:lnTo>
                    <a:lnTo>
                      <a:pt x="1246" y="100"/>
                    </a:lnTo>
                    <a:lnTo>
                      <a:pt x="1235" y="85"/>
                    </a:lnTo>
                    <a:lnTo>
                      <a:pt x="1220" y="74"/>
                    </a:lnTo>
                    <a:lnTo>
                      <a:pt x="1203" y="67"/>
                    </a:lnTo>
                    <a:lnTo>
                      <a:pt x="1182" y="65"/>
                    </a:lnTo>
                    <a:close/>
                    <a:moveTo>
                      <a:pt x="891" y="65"/>
                    </a:moveTo>
                    <a:lnTo>
                      <a:pt x="870" y="67"/>
                    </a:lnTo>
                    <a:lnTo>
                      <a:pt x="852" y="74"/>
                    </a:lnTo>
                    <a:lnTo>
                      <a:pt x="837" y="85"/>
                    </a:lnTo>
                    <a:lnTo>
                      <a:pt x="826" y="100"/>
                    </a:lnTo>
                    <a:lnTo>
                      <a:pt x="818" y="116"/>
                    </a:lnTo>
                    <a:lnTo>
                      <a:pt x="816" y="135"/>
                    </a:lnTo>
                    <a:lnTo>
                      <a:pt x="818" y="309"/>
                    </a:lnTo>
                    <a:lnTo>
                      <a:pt x="821" y="481"/>
                    </a:lnTo>
                    <a:lnTo>
                      <a:pt x="824" y="501"/>
                    </a:lnTo>
                    <a:lnTo>
                      <a:pt x="831" y="518"/>
                    </a:lnTo>
                    <a:lnTo>
                      <a:pt x="842" y="531"/>
                    </a:lnTo>
                    <a:lnTo>
                      <a:pt x="857" y="543"/>
                    </a:lnTo>
                    <a:lnTo>
                      <a:pt x="873" y="550"/>
                    </a:lnTo>
                    <a:lnTo>
                      <a:pt x="891" y="553"/>
                    </a:lnTo>
                    <a:lnTo>
                      <a:pt x="891" y="553"/>
                    </a:lnTo>
                    <a:lnTo>
                      <a:pt x="909" y="550"/>
                    </a:lnTo>
                    <a:lnTo>
                      <a:pt x="926" y="543"/>
                    </a:lnTo>
                    <a:lnTo>
                      <a:pt x="939" y="531"/>
                    </a:lnTo>
                    <a:lnTo>
                      <a:pt x="951" y="518"/>
                    </a:lnTo>
                    <a:lnTo>
                      <a:pt x="958" y="501"/>
                    </a:lnTo>
                    <a:lnTo>
                      <a:pt x="961" y="481"/>
                    </a:lnTo>
                    <a:lnTo>
                      <a:pt x="963" y="309"/>
                    </a:lnTo>
                    <a:lnTo>
                      <a:pt x="967" y="135"/>
                    </a:lnTo>
                    <a:lnTo>
                      <a:pt x="964" y="116"/>
                    </a:lnTo>
                    <a:lnTo>
                      <a:pt x="957" y="100"/>
                    </a:lnTo>
                    <a:lnTo>
                      <a:pt x="945" y="85"/>
                    </a:lnTo>
                    <a:lnTo>
                      <a:pt x="929" y="74"/>
                    </a:lnTo>
                    <a:lnTo>
                      <a:pt x="911" y="67"/>
                    </a:lnTo>
                    <a:lnTo>
                      <a:pt x="891" y="65"/>
                    </a:lnTo>
                    <a:lnTo>
                      <a:pt x="891" y="65"/>
                    </a:lnTo>
                    <a:close/>
                    <a:moveTo>
                      <a:pt x="600" y="65"/>
                    </a:moveTo>
                    <a:lnTo>
                      <a:pt x="580" y="67"/>
                    </a:lnTo>
                    <a:lnTo>
                      <a:pt x="562" y="74"/>
                    </a:lnTo>
                    <a:lnTo>
                      <a:pt x="547" y="85"/>
                    </a:lnTo>
                    <a:lnTo>
                      <a:pt x="537" y="100"/>
                    </a:lnTo>
                    <a:lnTo>
                      <a:pt x="530" y="116"/>
                    </a:lnTo>
                    <a:lnTo>
                      <a:pt x="529" y="135"/>
                    </a:lnTo>
                    <a:lnTo>
                      <a:pt x="542" y="309"/>
                    </a:lnTo>
                    <a:lnTo>
                      <a:pt x="555" y="481"/>
                    </a:lnTo>
                    <a:lnTo>
                      <a:pt x="559" y="501"/>
                    </a:lnTo>
                    <a:lnTo>
                      <a:pt x="567" y="518"/>
                    </a:lnTo>
                    <a:lnTo>
                      <a:pt x="580" y="533"/>
                    </a:lnTo>
                    <a:lnTo>
                      <a:pt x="594" y="543"/>
                    </a:lnTo>
                    <a:lnTo>
                      <a:pt x="612" y="551"/>
                    </a:lnTo>
                    <a:lnTo>
                      <a:pt x="621" y="552"/>
                    </a:lnTo>
                    <a:lnTo>
                      <a:pt x="630" y="553"/>
                    </a:lnTo>
                    <a:lnTo>
                      <a:pt x="648" y="550"/>
                    </a:lnTo>
                    <a:lnTo>
                      <a:pt x="664" y="543"/>
                    </a:lnTo>
                    <a:lnTo>
                      <a:pt x="677" y="531"/>
                    </a:lnTo>
                    <a:lnTo>
                      <a:pt x="688" y="518"/>
                    </a:lnTo>
                    <a:lnTo>
                      <a:pt x="693" y="501"/>
                    </a:lnTo>
                    <a:lnTo>
                      <a:pt x="695" y="481"/>
                    </a:lnTo>
                    <a:lnTo>
                      <a:pt x="688" y="309"/>
                    </a:lnTo>
                    <a:lnTo>
                      <a:pt x="680" y="135"/>
                    </a:lnTo>
                    <a:lnTo>
                      <a:pt x="675" y="115"/>
                    </a:lnTo>
                    <a:lnTo>
                      <a:pt x="666" y="97"/>
                    </a:lnTo>
                    <a:lnTo>
                      <a:pt x="651" y="82"/>
                    </a:lnTo>
                    <a:lnTo>
                      <a:pt x="633" y="72"/>
                    </a:lnTo>
                    <a:lnTo>
                      <a:pt x="612" y="65"/>
                    </a:lnTo>
                    <a:lnTo>
                      <a:pt x="606" y="65"/>
                    </a:lnTo>
                    <a:lnTo>
                      <a:pt x="600" y="65"/>
                    </a:lnTo>
                    <a:close/>
                    <a:moveTo>
                      <a:pt x="309" y="65"/>
                    </a:moveTo>
                    <a:lnTo>
                      <a:pt x="289" y="67"/>
                    </a:lnTo>
                    <a:lnTo>
                      <a:pt x="271" y="74"/>
                    </a:lnTo>
                    <a:lnTo>
                      <a:pt x="257" y="85"/>
                    </a:lnTo>
                    <a:lnTo>
                      <a:pt x="247" y="100"/>
                    </a:lnTo>
                    <a:lnTo>
                      <a:pt x="242" y="116"/>
                    </a:lnTo>
                    <a:lnTo>
                      <a:pt x="242" y="135"/>
                    </a:lnTo>
                    <a:lnTo>
                      <a:pt x="265" y="309"/>
                    </a:lnTo>
                    <a:lnTo>
                      <a:pt x="289" y="481"/>
                    </a:lnTo>
                    <a:lnTo>
                      <a:pt x="295" y="502"/>
                    </a:lnTo>
                    <a:lnTo>
                      <a:pt x="305" y="519"/>
                    </a:lnTo>
                    <a:lnTo>
                      <a:pt x="319" y="534"/>
                    </a:lnTo>
                    <a:lnTo>
                      <a:pt x="336" y="545"/>
                    </a:lnTo>
                    <a:lnTo>
                      <a:pt x="352" y="551"/>
                    </a:lnTo>
                    <a:lnTo>
                      <a:pt x="368" y="553"/>
                    </a:lnTo>
                    <a:lnTo>
                      <a:pt x="386" y="550"/>
                    </a:lnTo>
                    <a:lnTo>
                      <a:pt x="402" y="543"/>
                    </a:lnTo>
                    <a:lnTo>
                      <a:pt x="414" y="531"/>
                    </a:lnTo>
                    <a:lnTo>
                      <a:pt x="423" y="518"/>
                    </a:lnTo>
                    <a:lnTo>
                      <a:pt x="429" y="501"/>
                    </a:lnTo>
                    <a:lnTo>
                      <a:pt x="429" y="481"/>
                    </a:lnTo>
                    <a:lnTo>
                      <a:pt x="411" y="309"/>
                    </a:lnTo>
                    <a:lnTo>
                      <a:pt x="392" y="135"/>
                    </a:lnTo>
                    <a:lnTo>
                      <a:pt x="388" y="117"/>
                    </a:lnTo>
                    <a:lnTo>
                      <a:pt x="380" y="101"/>
                    </a:lnTo>
                    <a:lnTo>
                      <a:pt x="368" y="88"/>
                    </a:lnTo>
                    <a:lnTo>
                      <a:pt x="353" y="76"/>
                    </a:lnTo>
                    <a:lnTo>
                      <a:pt x="336" y="68"/>
                    </a:lnTo>
                    <a:lnTo>
                      <a:pt x="322" y="66"/>
                    </a:lnTo>
                    <a:lnTo>
                      <a:pt x="309" y="65"/>
                    </a:lnTo>
                    <a:close/>
                    <a:moveTo>
                      <a:pt x="0" y="0"/>
                    </a:moveTo>
                    <a:lnTo>
                      <a:pt x="1783" y="0"/>
                    </a:lnTo>
                    <a:lnTo>
                      <a:pt x="1694" y="506"/>
                    </a:lnTo>
                    <a:lnTo>
                      <a:pt x="1690" y="533"/>
                    </a:lnTo>
                    <a:lnTo>
                      <a:pt x="1682" y="559"/>
                    </a:lnTo>
                    <a:lnTo>
                      <a:pt x="1673" y="583"/>
                    </a:lnTo>
                    <a:lnTo>
                      <a:pt x="1661" y="604"/>
                    </a:lnTo>
                    <a:lnTo>
                      <a:pt x="1648" y="624"/>
                    </a:lnTo>
                    <a:lnTo>
                      <a:pt x="1631" y="643"/>
                    </a:lnTo>
                    <a:lnTo>
                      <a:pt x="1610" y="659"/>
                    </a:lnTo>
                    <a:lnTo>
                      <a:pt x="1587" y="672"/>
                    </a:lnTo>
                    <a:lnTo>
                      <a:pt x="1560" y="682"/>
                    </a:lnTo>
                    <a:lnTo>
                      <a:pt x="1530" y="690"/>
                    </a:lnTo>
                    <a:lnTo>
                      <a:pt x="1494" y="696"/>
                    </a:lnTo>
                    <a:lnTo>
                      <a:pt x="1455" y="697"/>
                    </a:lnTo>
                    <a:lnTo>
                      <a:pt x="328" y="697"/>
                    </a:lnTo>
                    <a:lnTo>
                      <a:pt x="288" y="696"/>
                    </a:lnTo>
                    <a:lnTo>
                      <a:pt x="253" y="690"/>
                    </a:lnTo>
                    <a:lnTo>
                      <a:pt x="222" y="682"/>
                    </a:lnTo>
                    <a:lnTo>
                      <a:pt x="195" y="672"/>
                    </a:lnTo>
                    <a:lnTo>
                      <a:pt x="172" y="659"/>
                    </a:lnTo>
                    <a:lnTo>
                      <a:pt x="152" y="643"/>
                    </a:lnTo>
                    <a:lnTo>
                      <a:pt x="135" y="624"/>
                    </a:lnTo>
                    <a:lnTo>
                      <a:pt x="121" y="604"/>
                    </a:lnTo>
                    <a:lnTo>
                      <a:pt x="110" y="583"/>
                    </a:lnTo>
                    <a:lnTo>
                      <a:pt x="101" y="559"/>
                    </a:lnTo>
                    <a:lnTo>
                      <a:pt x="93" y="533"/>
                    </a:lnTo>
                    <a:lnTo>
                      <a:pt x="88" y="5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5646579" y="4983299"/>
              <a:ext cx="560702" cy="355435"/>
              <a:chOff x="9131300" y="1566863"/>
              <a:chExt cx="2293937" cy="1454150"/>
            </a:xfrm>
          </p:grpSpPr>
          <p:sp>
            <p:nvSpPr>
              <p:cNvPr id="89" name="Freeform 75"/>
              <p:cNvSpPr>
                <a:spLocks/>
              </p:cNvSpPr>
              <p:nvPr/>
            </p:nvSpPr>
            <p:spPr bwMode="auto">
              <a:xfrm>
                <a:off x="9131300" y="1566863"/>
                <a:ext cx="2293937" cy="1454150"/>
              </a:xfrm>
              <a:custGeom>
                <a:avLst/>
                <a:gdLst>
                  <a:gd name="T0" fmla="*/ 48 w 1445"/>
                  <a:gd name="T1" fmla="*/ 0 h 916"/>
                  <a:gd name="T2" fmla="*/ 1397 w 1445"/>
                  <a:gd name="T3" fmla="*/ 0 h 916"/>
                  <a:gd name="T4" fmla="*/ 1412 w 1445"/>
                  <a:gd name="T5" fmla="*/ 2 h 916"/>
                  <a:gd name="T6" fmla="*/ 1425 w 1445"/>
                  <a:gd name="T7" fmla="*/ 9 h 916"/>
                  <a:gd name="T8" fmla="*/ 1436 w 1445"/>
                  <a:gd name="T9" fmla="*/ 19 h 916"/>
                  <a:gd name="T10" fmla="*/ 1442 w 1445"/>
                  <a:gd name="T11" fmla="*/ 33 h 916"/>
                  <a:gd name="T12" fmla="*/ 1445 w 1445"/>
                  <a:gd name="T13" fmla="*/ 48 h 916"/>
                  <a:gd name="T14" fmla="*/ 1445 w 1445"/>
                  <a:gd name="T15" fmla="*/ 868 h 916"/>
                  <a:gd name="T16" fmla="*/ 1442 w 1445"/>
                  <a:gd name="T17" fmla="*/ 883 h 916"/>
                  <a:gd name="T18" fmla="*/ 1436 w 1445"/>
                  <a:gd name="T19" fmla="*/ 897 h 916"/>
                  <a:gd name="T20" fmla="*/ 1425 w 1445"/>
                  <a:gd name="T21" fmla="*/ 907 h 916"/>
                  <a:gd name="T22" fmla="*/ 1412 w 1445"/>
                  <a:gd name="T23" fmla="*/ 914 h 916"/>
                  <a:gd name="T24" fmla="*/ 1397 w 1445"/>
                  <a:gd name="T25" fmla="*/ 916 h 916"/>
                  <a:gd name="T26" fmla="*/ 48 w 1445"/>
                  <a:gd name="T27" fmla="*/ 916 h 916"/>
                  <a:gd name="T28" fmla="*/ 33 w 1445"/>
                  <a:gd name="T29" fmla="*/ 914 h 916"/>
                  <a:gd name="T30" fmla="*/ 20 w 1445"/>
                  <a:gd name="T31" fmla="*/ 907 h 916"/>
                  <a:gd name="T32" fmla="*/ 9 w 1445"/>
                  <a:gd name="T33" fmla="*/ 897 h 916"/>
                  <a:gd name="T34" fmla="*/ 2 w 1445"/>
                  <a:gd name="T35" fmla="*/ 883 h 916"/>
                  <a:gd name="T36" fmla="*/ 0 w 1445"/>
                  <a:gd name="T37" fmla="*/ 868 h 916"/>
                  <a:gd name="T38" fmla="*/ 0 w 1445"/>
                  <a:gd name="T39" fmla="*/ 48 h 916"/>
                  <a:gd name="T40" fmla="*/ 2 w 1445"/>
                  <a:gd name="T41" fmla="*/ 33 h 916"/>
                  <a:gd name="T42" fmla="*/ 9 w 1445"/>
                  <a:gd name="T43" fmla="*/ 19 h 916"/>
                  <a:gd name="T44" fmla="*/ 20 w 1445"/>
                  <a:gd name="T45" fmla="*/ 9 h 916"/>
                  <a:gd name="T46" fmla="*/ 33 w 1445"/>
                  <a:gd name="T47" fmla="*/ 2 h 916"/>
                  <a:gd name="T48" fmla="*/ 48 w 1445"/>
                  <a:gd name="T4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5" h="916">
                    <a:moveTo>
                      <a:pt x="48" y="0"/>
                    </a:moveTo>
                    <a:lnTo>
                      <a:pt x="1397" y="0"/>
                    </a:lnTo>
                    <a:lnTo>
                      <a:pt x="1412" y="2"/>
                    </a:lnTo>
                    <a:lnTo>
                      <a:pt x="1425" y="9"/>
                    </a:lnTo>
                    <a:lnTo>
                      <a:pt x="1436" y="19"/>
                    </a:lnTo>
                    <a:lnTo>
                      <a:pt x="1442" y="33"/>
                    </a:lnTo>
                    <a:lnTo>
                      <a:pt x="1445" y="48"/>
                    </a:lnTo>
                    <a:lnTo>
                      <a:pt x="1445" y="868"/>
                    </a:lnTo>
                    <a:lnTo>
                      <a:pt x="1442" y="883"/>
                    </a:lnTo>
                    <a:lnTo>
                      <a:pt x="1436" y="897"/>
                    </a:lnTo>
                    <a:lnTo>
                      <a:pt x="1425" y="907"/>
                    </a:lnTo>
                    <a:lnTo>
                      <a:pt x="1412" y="914"/>
                    </a:lnTo>
                    <a:lnTo>
                      <a:pt x="1397" y="916"/>
                    </a:lnTo>
                    <a:lnTo>
                      <a:pt x="48" y="916"/>
                    </a:lnTo>
                    <a:lnTo>
                      <a:pt x="33" y="914"/>
                    </a:lnTo>
                    <a:lnTo>
                      <a:pt x="20" y="907"/>
                    </a:lnTo>
                    <a:lnTo>
                      <a:pt x="9" y="897"/>
                    </a:lnTo>
                    <a:lnTo>
                      <a:pt x="2" y="883"/>
                    </a:lnTo>
                    <a:lnTo>
                      <a:pt x="0" y="868"/>
                    </a:lnTo>
                    <a:lnTo>
                      <a:pt x="0" y="48"/>
                    </a:lnTo>
                    <a:lnTo>
                      <a:pt x="2" y="33"/>
                    </a:lnTo>
                    <a:lnTo>
                      <a:pt x="9" y="19"/>
                    </a:lnTo>
                    <a:lnTo>
                      <a:pt x="20" y="9"/>
                    </a:lnTo>
                    <a:lnTo>
                      <a:pt x="33" y="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76"/>
              <p:cNvSpPr>
                <a:spLocks noChangeArrowheads="1"/>
              </p:cNvSpPr>
              <p:nvPr/>
            </p:nvSpPr>
            <p:spPr bwMode="auto">
              <a:xfrm>
                <a:off x="9131300" y="2589213"/>
                <a:ext cx="2293937" cy="268288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77"/>
              <p:cNvSpPr>
                <a:spLocks/>
              </p:cNvSpPr>
              <p:nvPr/>
            </p:nvSpPr>
            <p:spPr bwMode="auto">
              <a:xfrm>
                <a:off x="9274175" y="1700213"/>
                <a:ext cx="522287" cy="373063"/>
              </a:xfrm>
              <a:custGeom>
                <a:avLst/>
                <a:gdLst>
                  <a:gd name="T0" fmla="*/ 27 w 329"/>
                  <a:gd name="T1" fmla="*/ 0 h 235"/>
                  <a:gd name="T2" fmla="*/ 301 w 329"/>
                  <a:gd name="T3" fmla="*/ 0 h 235"/>
                  <a:gd name="T4" fmla="*/ 312 w 329"/>
                  <a:gd name="T5" fmla="*/ 2 h 235"/>
                  <a:gd name="T6" fmla="*/ 321 w 329"/>
                  <a:gd name="T7" fmla="*/ 8 h 235"/>
                  <a:gd name="T8" fmla="*/ 326 w 329"/>
                  <a:gd name="T9" fmla="*/ 16 h 235"/>
                  <a:gd name="T10" fmla="*/ 329 w 329"/>
                  <a:gd name="T11" fmla="*/ 26 h 235"/>
                  <a:gd name="T12" fmla="*/ 329 w 329"/>
                  <a:gd name="T13" fmla="*/ 209 h 235"/>
                  <a:gd name="T14" fmla="*/ 326 w 329"/>
                  <a:gd name="T15" fmla="*/ 219 h 235"/>
                  <a:gd name="T16" fmla="*/ 321 w 329"/>
                  <a:gd name="T17" fmla="*/ 227 h 235"/>
                  <a:gd name="T18" fmla="*/ 312 w 329"/>
                  <a:gd name="T19" fmla="*/ 233 h 235"/>
                  <a:gd name="T20" fmla="*/ 301 w 329"/>
                  <a:gd name="T21" fmla="*/ 235 h 235"/>
                  <a:gd name="T22" fmla="*/ 27 w 329"/>
                  <a:gd name="T23" fmla="*/ 235 h 235"/>
                  <a:gd name="T24" fmla="*/ 17 w 329"/>
                  <a:gd name="T25" fmla="*/ 233 h 235"/>
                  <a:gd name="T26" fmla="*/ 8 w 329"/>
                  <a:gd name="T27" fmla="*/ 227 h 235"/>
                  <a:gd name="T28" fmla="*/ 2 w 329"/>
                  <a:gd name="T29" fmla="*/ 219 h 235"/>
                  <a:gd name="T30" fmla="*/ 0 w 329"/>
                  <a:gd name="T31" fmla="*/ 209 h 235"/>
                  <a:gd name="T32" fmla="*/ 0 w 329"/>
                  <a:gd name="T33" fmla="*/ 26 h 235"/>
                  <a:gd name="T34" fmla="*/ 2 w 329"/>
                  <a:gd name="T35" fmla="*/ 16 h 235"/>
                  <a:gd name="T36" fmla="*/ 8 w 329"/>
                  <a:gd name="T37" fmla="*/ 8 h 235"/>
                  <a:gd name="T38" fmla="*/ 17 w 329"/>
                  <a:gd name="T39" fmla="*/ 2 h 235"/>
                  <a:gd name="T40" fmla="*/ 27 w 329"/>
                  <a:gd name="T41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9" h="235">
                    <a:moveTo>
                      <a:pt x="27" y="0"/>
                    </a:moveTo>
                    <a:lnTo>
                      <a:pt x="301" y="0"/>
                    </a:lnTo>
                    <a:lnTo>
                      <a:pt x="312" y="2"/>
                    </a:lnTo>
                    <a:lnTo>
                      <a:pt x="321" y="8"/>
                    </a:lnTo>
                    <a:lnTo>
                      <a:pt x="326" y="16"/>
                    </a:lnTo>
                    <a:lnTo>
                      <a:pt x="329" y="26"/>
                    </a:lnTo>
                    <a:lnTo>
                      <a:pt x="329" y="209"/>
                    </a:lnTo>
                    <a:lnTo>
                      <a:pt x="326" y="219"/>
                    </a:lnTo>
                    <a:lnTo>
                      <a:pt x="321" y="227"/>
                    </a:lnTo>
                    <a:lnTo>
                      <a:pt x="312" y="233"/>
                    </a:lnTo>
                    <a:lnTo>
                      <a:pt x="301" y="235"/>
                    </a:lnTo>
                    <a:lnTo>
                      <a:pt x="27" y="235"/>
                    </a:lnTo>
                    <a:lnTo>
                      <a:pt x="17" y="233"/>
                    </a:lnTo>
                    <a:lnTo>
                      <a:pt x="8" y="227"/>
                    </a:lnTo>
                    <a:lnTo>
                      <a:pt x="2" y="219"/>
                    </a:lnTo>
                    <a:lnTo>
                      <a:pt x="0" y="209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7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20" y="1426276"/>
            <a:ext cx="902029" cy="8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98343" y="1085353"/>
            <a:ext cx="300274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lvl="0" algn="ctr" defTabSz="1218987">
              <a:defRPr/>
            </a:pPr>
            <a:r>
              <a:rPr lang="id-ID" sz="2000" b="1" kern="0" dirty="0" smtClean="0">
                <a:solidFill>
                  <a:prstClr val="black"/>
                </a:solidFill>
                <a:latin typeface="Tw Cen MT" panose="020B0602020104020603" pitchFamily="34" charset="0"/>
                <a:cs typeface="Arial" pitchFamily="34" charset="0"/>
              </a:rPr>
              <a:t>TEMA KEBIJAKAN FISKAL</a:t>
            </a:r>
            <a:endParaRPr lang="en-US" sz="2000" b="1" kern="0" dirty="0">
              <a:solidFill>
                <a:prstClr val="black"/>
              </a:solidFill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6427" y="1468737"/>
            <a:ext cx="8892523" cy="719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Group 101"/>
          <p:cNvGrpSpPr/>
          <p:nvPr/>
        </p:nvGrpSpPr>
        <p:grpSpPr>
          <a:xfrm>
            <a:off x="243522" y="3897545"/>
            <a:ext cx="4738053" cy="1184402"/>
            <a:chOff x="243522" y="3831081"/>
            <a:chExt cx="4738053" cy="1184402"/>
          </a:xfrm>
        </p:grpSpPr>
        <p:sp>
          <p:nvSpPr>
            <p:cNvPr id="19" name="object 19"/>
            <p:cNvSpPr/>
            <p:nvPr/>
          </p:nvSpPr>
          <p:spPr>
            <a:xfrm>
              <a:off x="638238" y="3850893"/>
              <a:ext cx="4343337" cy="1164590"/>
            </a:xfrm>
            <a:custGeom>
              <a:avLst/>
              <a:gdLst/>
              <a:ahLst/>
              <a:cxnLst/>
              <a:rect l="l" t="t" r="r" b="b"/>
              <a:pathLst>
                <a:path w="4145279" h="1164589">
                  <a:moveTo>
                    <a:pt x="0" y="194056"/>
                  </a:moveTo>
                  <a:lnTo>
                    <a:pt x="5124" y="149556"/>
                  </a:lnTo>
                  <a:lnTo>
                    <a:pt x="19721" y="108709"/>
                  </a:lnTo>
                  <a:lnTo>
                    <a:pt x="42627" y="72678"/>
                  </a:lnTo>
                  <a:lnTo>
                    <a:pt x="72678" y="42627"/>
                  </a:lnTo>
                  <a:lnTo>
                    <a:pt x="108709" y="19721"/>
                  </a:lnTo>
                  <a:lnTo>
                    <a:pt x="149556" y="5124"/>
                  </a:lnTo>
                  <a:lnTo>
                    <a:pt x="194056" y="0"/>
                  </a:lnTo>
                  <a:lnTo>
                    <a:pt x="3951224" y="0"/>
                  </a:lnTo>
                  <a:lnTo>
                    <a:pt x="3995723" y="5124"/>
                  </a:lnTo>
                  <a:lnTo>
                    <a:pt x="4036570" y="19721"/>
                  </a:lnTo>
                  <a:lnTo>
                    <a:pt x="4072601" y="42627"/>
                  </a:lnTo>
                  <a:lnTo>
                    <a:pt x="4102652" y="72678"/>
                  </a:lnTo>
                  <a:lnTo>
                    <a:pt x="4125558" y="108709"/>
                  </a:lnTo>
                  <a:lnTo>
                    <a:pt x="4140155" y="149556"/>
                  </a:lnTo>
                  <a:lnTo>
                    <a:pt x="4145280" y="194056"/>
                  </a:lnTo>
                  <a:lnTo>
                    <a:pt x="4145280" y="970280"/>
                  </a:lnTo>
                  <a:lnTo>
                    <a:pt x="4140155" y="1014779"/>
                  </a:lnTo>
                  <a:lnTo>
                    <a:pt x="4125558" y="1055626"/>
                  </a:lnTo>
                  <a:lnTo>
                    <a:pt x="4102652" y="1091657"/>
                  </a:lnTo>
                  <a:lnTo>
                    <a:pt x="4072601" y="1121708"/>
                  </a:lnTo>
                  <a:lnTo>
                    <a:pt x="4036570" y="1144614"/>
                  </a:lnTo>
                  <a:lnTo>
                    <a:pt x="3995723" y="1159211"/>
                  </a:lnTo>
                  <a:lnTo>
                    <a:pt x="3951224" y="1164336"/>
                  </a:lnTo>
                  <a:lnTo>
                    <a:pt x="194056" y="1164336"/>
                  </a:lnTo>
                  <a:lnTo>
                    <a:pt x="149556" y="1159211"/>
                  </a:lnTo>
                  <a:lnTo>
                    <a:pt x="108709" y="1144614"/>
                  </a:lnTo>
                  <a:lnTo>
                    <a:pt x="72678" y="1121708"/>
                  </a:lnTo>
                  <a:lnTo>
                    <a:pt x="42627" y="1091657"/>
                  </a:lnTo>
                  <a:lnTo>
                    <a:pt x="19721" y="1055626"/>
                  </a:lnTo>
                  <a:lnTo>
                    <a:pt x="5124" y="1014779"/>
                  </a:lnTo>
                  <a:lnTo>
                    <a:pt x="0" y="970280"/>
                  </a:lnTo>
                  <a:lnTo>
                    <a:pt x="0" y="194056"/>
                  </a:lnTo>
                  <a:close/>
                </a:path>
              </a:pathLst>
            </a:custGeom>
            <a:ln w="2743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775146" y="3902455"/>
              <a:ext cx="3240324" cy="10331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latin typeface="Tw Cen MT" panose="020B0602020104020603" pitchFamily="34" charset="0"/>
                  <a:cs typeface="Carlito"/>
                </a:rPr>
                <a:t>Reformasi </a:t>
              </a:r>
              <a:r>
                <a:rPr sz="1800" b="1" spc="-5" dirty="0">
                  <a:latin typeface="Tw Cen MT" panose="020B0602020104020603" pitchFamily="34" charset="0"/>
                  <a:cs typeface="Carlito"/>
                </a:rPr>
                <a:t>PNBP</a:t>
              </a:r>
              <a:r>
                <a:rPr sz="1800" spc="-5" dirty="0">
                  <a:latin typeface="Tw Cen MT" panose="020B0602020104020603" pitchFamily="34" charset="0"/>
                  <a:cs typeface="Carlito"/>
                </a:rPr>
                <a:t>: 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kebijakan </a:t>
              </a:r>
              <a:r>
                <a:rPr sz="1600" spc="-5" dirty="0" err="1">
                  <a:latin typeface="Tw Cen MT" panose="020B0602020104020603" pitchFamily="34" charset="0"/>
                  <a:cs typeface="Carlito"/>
                </a:rPr>
                <a:t>dan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-5" dirty="0" err="1" smtClean="0">
                  <a:latin typeface="Tw Cen MT" panose="020B0602020104020603" pitchFamily="34" charset="0"/>
                  <a:cs typeface="Carlito"/>
                </a:rPr>
                <a:t>pengelolaan</a:t>
              </a:r>
              <a:r>
                <a:rPr sz="1600" spc="-5" dirty="0" smtClean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dirty="0">
                  <a:latin typeface="Tw Cen MT" panose="020B0602020104020603" pitchFamily="34" charset="0"/>
                  <a:cs typeface="Carlito"/>
                </a:rPr>
                <a:t>PNBP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yang antisipatif terhadap 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volatilitas </a:t>
              </a:r>
              <a:r>
                <a:rPr sz="1600" dirty="0" err="1">
                  <a:latin typeface="Tw Cen MT" panose="020B0602020104020603" pitchFamily="34" charset="0"/>
                  <a:cs typeface="Carlito"/>
                </a:rPr>
                <a:t>dan</a:t>
              </a:r>
              <a:r>
                <a:rPr sz="1600" dirty="0">
                  <a:latin typeface="Tw Cen MT" panose="020B0602020104020603" pitchFamily="34" charset="0"/>
                  <a:cs typeface="Carlito"/>
                </a:rPr>
                <a:t>  </a:t>
              </a:r>
              <a:r>
                <a:rPr sz="1600" spc="-15" dirty="0" err="1" smtClean="0">
                  <a:latin typeface="Tw Cen MT" panose="020B0602020104020603" pitchFamily="34" charset="0"/>
                  <a:cs typeface="Carlito"/>
                </a:rPr>
                <a:t>risiko</a:t>
              </a:r>
              <a:r>
                <a:rPr sz="1600" spc="-15" dirty="0" smtClean="0">
                  <a:latin typeface="Tw Cen MT" panose="020B0602020104020603" pitchFamily="34" charset="0"/>
                  <a:cs typeface="Carlito"/>
                </a:rPr>
                <a:t>,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dan memberikan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manfaat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jangka  panjang.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43522" y="3831081"/>
              <a:ext cx="433070" cy="317500"/>
            </a:xfrm>
            <a:custGeom>
              <a:avLst/>
              <a:gdLst/>
              <a:ahLst/>
              <a:cxnLst/>
              <a:rect l="l" t="t" r="r" b="b"/>
              <a:pathLst>
                <a:path w="433070" h="317500">
                  <a:moveTo>
                    <a:pt x="216407" y="0"/>
                  </a:moveTo>
                  <a:lnTo>
                    <a:pt x="158882" y="5663"/>
                  </a:lnTo>
                  <a:lnTo>
                    <a:pt x="107187" y="21646"/>
                  </a:lnTo>
                  <a:lnTo>
                    <a:pt x="63388" y="46434"/>
                  </a:lnTo>
                  <a:lnTo>
                    <a:pt x="29548" y="78514"/>
                  </a:lnTo>
                  <a:lnTo>
                    <a:pt x="7731" y="116372"/>
                  </a:lnTo>
                  <a:lnTo>
                    <a:pt x="0" y="158496"/>
                  </a:lnTo>
                  <a:lnTo>
                    <a:pt x="7731" y="200619"/>
                  </a:lnTo>
                  <a:lnTo>
                    <a:pt x="29548" y="238477"/>
                  </a:lnTo>
                  <a:lnTo>
                    <a:pt x="63388" y="270557"/>
                  </a:lnTo>
                  <a:lnTo>
                    <a:pt x="107187" y="295345"/>
                  </a:lnTo>
                  <a:lnTo>
                    <a:pt x="158882" y="311328"/>
                  </a:lnTo>
                  <a:lnTo>
                    <a:pt x="216407" y="316992"/>
                  </a:lnTo>
                  <a:lnTo>
                    <a:pt x="273933" y="311328"/>
                  </a:lnTo>
                  <a:lnTo>
                    <a:pt x="325627" y="295345"/>
                  </a:lnTo>
                  <a:lnTo>
                    <a:pt x="369427" y="270557"/>
                  </a:lnTo>
                  <a:lnTo>
                    <a:pt x="403267" y="238477"/>
                  </a:lnTo>
                  <a:lnTo>
                    <a:pt x="425084" y="200619"/>
                  </a:lnTo>
                  <a:lnTo>
                    <a:pt x="432815" y="158496"/>
                  </a:lnTo>
                  <a:lnTo>
                    <a:pt x="425084" y="116372"/>
                  </a:lnTo>
                  <a:lnTo>
                    <a:pt x="403267" y="78514"/>
                  </a:lnTo>
                  <a:lnTo>
                    <a:pt x="369427" y="46434"/>
                  </a:lnTo>
                  <a:lnTo>
                    <a:pt x="325627" y="21646"/>
                  </a:lnTo>
                  <a:lnTo>
                    <a:pt x="273933" y="5663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0047AA"/>
            </a:solidFill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390893" y="3859988"/>
              <a:ext cx="128905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600" b="1" i="1" dirty="0">
                  <a:solidFill>
                    <a:srgbClr val="FFFFFF"/>
                  </a:solidFill>
                  <a:latin typeface="Tw Cen MT" panose="020B0602020104020603" pitchFamily="34" charset="0"/>
                  <a:cs typeface="Carlito"/>
                </a:rPr>
                <a:t>2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43522" y="5176118"/>
            <a:ext cx="4735006" cy="1071753"/>
            <a:chOff x="243522" y="5132576"/>
            <a:chExt cx="4735006" cy="1071753"/>
          </a:xfrm>
        </p:grpSpPr>
        <p:sp>
          <p:nvSpPr>
            <p:cNvPr id="21" name="object 21"/>
            <p:cNvSpPr/>
            <p:nvPr/>
          </p:nvSpPr>
          <p:spPr>
            <a:xfrm>
              <a:off x="635191" y="5173724"/>
              <a:ext cx="4343337" cy="1030605"/>
            </a:xfrm>
            <a:custGeom>
              <a:avLst/>
              <a:gdLst/>
              <a:ahLst/>
              <a:cxnLst/>
              <a:rect l="l" t="t" r="r" b="b"/>
              <a:pathLst>
                <a:path w="4145279" h="1030604">
                  <a:moveTo>
                    <a:pt x="0" y="171703"/>
                  </a:moveTo>
                  <a:lnTo>
                    <a:pt x="6130" y="126044"/>
                  </a:lnTo>
                  <a:lnTo>
                    <a:pt x="23433" y="85024"/>
                  </a:lnTo>
                  <a:lnTo>
                    <a:pt x="50276" y="50276"/>
                  </a:lnTo>
                  <a:lnTo>
                    <a:pt x="85024" y="23433"/>
                  </a:lnTo>
                  <a:lnTo>
                    <a:pt x="126044" y="6130"/>
                  </a:lnTo>
                  <a:lnTo>
                    <a:pt x="171703" y="0"/>
                  </a:lnTo>
                  <a:lnTo>
                    <a:pt x="3973576" y="0"/>
                  </a:lnTo>
                  <a:lnTo>
                    <a:pt x="4019235" y="6130"/>
                  </a:lnTo>
                  <a:lnTo>
                    <a:pt x="4060255" y="23433"/>
                  </a:lnTo>
                  <a:lnTo>
                    <a:pt x="4095003" y="50276"/>
                  </a:lnTo>
                  <a:lnTo>
                    <a:pt x="4121846" y="85024"/>
                  </a:lnTo>
                  <a:lnTo>
                    <a:pt x="4139149" y="126044"/>
                  </a:lnTo>
                  <a:lnTo>
                    <a:pt x="4145279" y="171703"/>
                  </a:lnTo>
                  <a:lnTo>
                    <a:pt x="4145279" y="858519"/>
                  </a:lnTo>
                  <a:lnTo>
                    <a:pt x="4139149" y="904166"/>
                  </a:lnTo>
                  <a:lnTo>
                    <a:pt x="4121846" y="945182"/>
                  </a:lnTo>
                  <a:lnTo>
                    <a:pt x="4095003" y="979933"/>
                  </a:lnTo>
                  <a:lnTo>
                    <a:pt x="4060255" y="1006781"/>
                  </a:lnTo>
                  <a:lnTo>
                    <a:pt x="4019235" y="1024090"/>
                  </a:lnTo>
                  <a:lnTo>
                    <a:pt x="3973576" y="1030223"/>
                  </a:lnTo>
                  <a:lnTo>
                    <a:pt x="171703" y="1030223"/>
                  </a:lnTo>
                  <a:lnTo>
                    <a:pt x="126044" y="1024090"/>
                  </a:lnTo>
                  <a:lnTo>
                    <a:pt x="85024" y="1006781"/>
                  </a:lnTo>
                  <a:lnTo>
                    <a:pt x="50276" y="979933"/>
                  </a:lnTo>
                  <a:lnTo>
                    <a:pt x="23433" y="945182"/>
                  </a:lnTo>
                  <a:lnTo>
                    <a:pt x="6130" y="904166"/>
                  </a:lnTo>
                  <a:lnTo>
                    <a:pt x="0" y="858519"/>
                  </a:lnTo>
                  <a:lnTo>
                    <a:pt x="0" y="171703"/>
                  </a:lnTo>
                  <a:close/>
                </a:path>
              </a:pathLst>
            </a:custGeom>
            <a:ln w="2743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63969" y="5280811"/>
              <a:ext cx="3343575" cy="78930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latin typeface="Tw Cen MT" panose="020B0602020104020603" pitchFamily="34" charset="0"/>
                  <a:cs typeface="Carlito"/>
                </a:rPr>
                <a:t>Dukungan Industri</a:t>
              </a:r>
              <a:r>
                <a:rPr sz="1800" spc="-10" dirty="0">
                  <a:latin typeface="Tw Cen MT" panose="020B0602020104020603" pitchFamily="34" charset="0"/>
                  <a:cs typeface="Carlito"/>
                </a:rPr>
                <a:t>: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mitigasi </a:t>
              </a:r>
              <a:r>
                <a:rPr sz="1600" dirty="0">
                  <a:latin typeface="Tw Cen MT" panose="020B0602020104020603" pitchFamily="34" charset="0"/>
                  <a:cs typeface="Carlito"/>
                </a:rPr>
                <a:t>dampak</a:t>
              </a:r>
              <a:r>
                <a:rPr sz="1600" spc="-110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untuk  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percepatan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pemulihan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ekonomi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dan 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restrukturisasi transformasi</a:t>
              </a:r>
              <a:r>
                <a:rPr sz="1600" spc="50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ekonomi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43522" y="5132576"/>
              <a:ext cx="433070" cy="320040"/>
            </a:xfrm>
            <a:custGeom>
              <a:avLst/>
              <a:gdLst/>
              <a:ahLst/>
              <a:cxnLst/>
              <a:rect l="l" t="t" r="r" b="b"/>
              <a:pathLst>
                <a:path w="433070" h="320039">
                  <a:moveTo>
                    <a:pt x="216408" y="0"/>
                  </a:moveTo>
                  <a:lnTo>
                    <a:pt x="158882" y="5715"/>
                  </a:lnTo>
                  <a:lnTo>
                    <a:pt x="107188" y="21843"/>
                  </a:lnTo>
                  <a:lnTo>
                    <a:pt x="63388" y="46862"/>
                  </a:lnTo>
                  <a:lnTo>
                    <a:pt x="29548" y="79247"/>
                  </a:lnTo>
                  <a:lnTo>
                    <a:pt x="7731" y="117475"/>
                  </a:lnTo>
                  <a:lnTo>
                    <a:pt x="0" y="160019"/>
                  </a:lnTo>
                  <a:lnTo>
                    <a:pt x="7731" y="202564"/>
                  </a:lnTo>
                  <a:lnTo>
                    <a:pt x="29548" y="240791"/>
                  </a:lnTo>
                  <a:lnTo>
                    <a:pt x="63388" y="273176"/>
                  </a:lnTo>
                  <a:lnTo>
                    <a:pt x="107188" y="298195"/>
                  </a:lnTo>
                  <a:lnTo>
                    <a:pt x="158882" y="314324"/>
                  </a:lnTo>
                  <a:lnTo>
                    <a:pt x="216408" y="320039"/>
                  </a:lnTo>
                  <a:lnTo>
                    <a:pt x="273933" y="314325"/>
                  </a:lnTo>
                  <a:lnTo>
                    <a:pt x="325628" y="298196"/>
                  </a:lnTo>
                  <a:lnTo>
                    <a:pt x="369427" y="273177"/>
                  </a:lnTo>
                  <a:lnTo>
                    <a:pt x="403267" y="240792"/>
                  </a:lnTo>
                  <a:lnTo>
                    <a:pt x="425084" y="202565"/>
                  </a:lnTo>
                  <a:lnTo>
                    <a:pt x="432816" y="160019"/>
                  </a:lnTo>
                  <a:lnTo>
                    <a:pt x="425084" y="117475"/>
                  </a:lnTo>
                  <a:lnTo>
                    <a:pt x="403267" y="79247"/>
                  </a:lnTo>
                  <a:lnTo>
                    <a:pt x="369427" y="46862"/>
                  </a:lnTo>
                  <a:lnTo>
                    <a:pt x="325628" y="21843"/>
                  </a:lnTo>
                  <a:lnTo>
                    <a:pt x="273933" y="5715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0047AA"/>
            </a:solidFill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389856" y="5150647"/>
              <a:ext cx="129539" cy="260328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600" b="1" i="1" spc="5" dirty="0">
                  <a:solidFill>
                    <a:srgbClr val="FFFFFF"/>
                  </a:solidFill>
                  <a:latin typeface="Tw Cen MT" panose="020B0602020104020603" pitchFamily="34" charset="0"/>
                  <a:cs typeface="Carlito"/>
                </a:rPr>
                <a:t>3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243522" y="2798678"/>
            <a:ext cx="4738889" cy="1004696"/>
            <a:chOff x="243522" y="2755136"/>
            <a:chExt cx="4738889" cy="1004696"/>
          </a:xfrm>
        </p:grpSpPr>
        <p:sp>
          <p:nvSpPr>
            <p:cNvPr id="17" name="object 17"/>
            <p:cNvSpPr/>
            <p:nvPr/>
          </p:nvSpPr>
          <p:spPr>
            <a:xfrm>
              <a:off x="629094" y="2790188"/>
              <a:ext cx="4353317" cy="969644"/>
            </a:xfrm>
            <a:custGeom>
              <a:avLst/>
              <a:gdLst/>
              <a:ahLst/>
              <a:cxnLst/>
              <a:rect l="l" t="t" r="r" b="b"/>
              <a:pathLst>
                <a:path w="4154804" h="969645">
                  <a:moveTo>
                    <a:pt x="0" y="161543"/>
                  </a:moveTo>
                  <a:lnTo>
                    <a:pt x="5774" y="118621"/>
                  </a:lnTo>
                  <a:lnTo>
                    <a:pt x="22069" y="80038"/>
                  </a:lnTo>
                  <a:lnTo>
                    <a:pt x="47339" y="47339"/>
                  </a:lnTo>
                  <a:lnTo>
                    <a:pt x="80038" y="22069"/>
                  </a:lnTo>
                  <a:lnTo>
                    <a:pt x="118621" y="5774"/>
                  </a:lnTo>
                  <a:lnTo>
                    <a:pt x="161543" y="0"/>
                  </a:lnTo>
                  <a:lnTo>
                    <a:pt x="3992879" y="0"/>
                  </a:lnTo>
                  <a:lnTo>
                    <a:pt x="4035802" y="5774"/>
                  </a:lnTo>
                  <a:lnTo>
                    <a:pt x="4074385" y="22069"/>
                  </a:lnTo>
                  <a:lnTo>
                    <a:pt x="4107084" y="47339"/>
                  </a:lnTo>
                  <a:lnTo>
                    <a:pt x="4132354" y="80038"/>
                  </a:lnTo>
                  <a:lnTo>
                    <a:pt x="4148649" y="118621"/>
                  </a:lnTo>
                  <a:lnTo>
                    <a:pt x="4154424" y="161543"/>
                  </a:lnTo>
                  <a:lnTo>
                    <a:pt x="4154424" y="807719"/>
                  </a:lnTo>
                  <a:lnTo>
                    <a:pt x="4148649" y="850642"/>
                  </a:lnTo>
                  <a:lnTo>
                    <a:pt x="4132354" y="889225"/>
                  </a:lnTo>
                  <a:lnTo>
                    <a:pt x="4107084" y="921924"/>
                  </a:lnTo>
                  <a:lnTo>
                    <a:pt x="4074385" y="947194"/>
                  </a:lnTo>
                  <a:lnTo>
                    <a:pt x="4035802" y="963489"/>
                  </a:lnTo>
                  <a:lnTo>
                    <a:pt x="3992879" y="969263"/>
                  </a:lnTo>
                  <a:lnTo>
                    <a:pt x="161543" y="969263"/>
                  </a:lnTo>
                  <a:lnTo>
                    <a:pt x="118621" y="963489"/>
                  </a:lnTo>
                  <a:lnTo>
                    <a:pt x="80038" y="947194"/>
                  </a:lnTo>
                  <a:lnTo>
                    <a:pt x="47339" y="921924"/>
                  </a:lnTo>
                  <a:lnTo>
                    <a:pt x="22069" y="889225"/>
                  </a:lnTo>
                  <a:lnTo>
                    <a:pt x="5774" y="850642"/>
                  </a:lnTo>
                  <a:lnTo>
                    <a:pt x="0" y="807719"/>
                  </a:lnTo>
                  <a:lnTo>
                    <a:pt x="0" y="161543"/>
                  </a:lnTo>
                  <a:close/>
                </a:path>
              </a:pathLst>
            </a:custGeom>
            <a:ln w="2743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56604" y="2865576"/>
              <a:ext cx="3258866" cy="78930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latin typeface="Tw Cen MT" panose="020B0602020104020603" pitchFamily="34" charset="0"/>
                  <a:cs typeface="Carlito"/>
                </a:rPr>
                <a:t>Reformasi </a:t>
              </a:r>
              <a:r>
                <a:rPr sz="1800" b="1" spc="-15" dirty="0">
                  <a:latin typeface="Tw Cen MT" panose="020B0602020104020603" pitchFamily="34" charset="0"/>
                  <a:cs typeface="Carlito"/>
                </a:rPr>
                <a:t>Pendapatan</a:t>
              </a:r>
              <a:r>
                <a:rPr sz="1800" spc="-15" dirty="0">
                  <a:latin typeface="Tw Cen MT" panose="020B0602020104020603" pitchFamily="34" charset="0"/>
                  <a:cs typeface="Carlito"/>
                </a:rPr>
                <a:t>: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mendukung  pemulihan dunia usaha dan optimalisasi  melalui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inovasi</a:t>
              </a:r>
              <a:r>
                <a:rPr sz="1600" spc="-30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kebijakan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43522" y="2755136"/>
              <a:ext cx="433070" cy="320040"/>
            </a:xfrm>
            <a:custGeom>
              <a:avLst/>
              <a:gdLst/>
              <a:ahLst/>
              <a:cxnLst/>
              <a:rect l="l" t="t" r="r" b="b"/>
              <a:pathLst>
                <a:path w="433070" h="320039">
                  <a:moveTo>
                    <a:pt x="216407" y="0"/>
                  </a:moveTo>
                  <a:lnTo>
                    <a:pt x="158882" y="5715"/>
                  </a:lnTo>
                  <a:lnTo>
                    <a:pt x="107187" y="21844"/>
                  </a:lnTo>
                  <a:lnTo>
                    <a:pt x="63388" y="46862"/>
                  </a:lnTo>
                  <a:lnTo>
                    <a:pt x="29548" y="79248"/>
                  </a:lnTo>
                  <a:lnTo>
                    <a:pt x="7731" y="117475"/>
                  </a:lnTo>
                  <a:lnTo>
                    <a:pt x="0" y="160019"/>
                  </a:lnTo>
                  <a:lnTo>
                    <a:pt x="7731" y="202564"/>
                  </a:lnTo>
                  <a:lnTo>
                    <a:pt x="29548" y="240791"/>
                  </a:lnTo>
                  <a:lnTo>
                    <a:pt x="63388" y="273176"/>
                  </a:lnTo>
                  <a:lnTo>
                    <a:pt x="107187" y="298196"/>
                  </a:lnTo>
                  <a:lnTo>
                    <a:pt x="158882" y="314325"/>
                  </a:lnTo>
                  <a:lnTo>
                    <a:pt x="216407" y="320039"/>
                  </a:lnTo>
                  <a:lnTo>
                    <a:pt x="273933" y="314325"/>
                  </a:lnTo>
                  <a:lnTo>
                    <a:pt x="325627" y="298196"/>
                  </a:lnTo>
                  <a:lnTo>
                    <a:pt x="369427" y="273176"/>
                  </a:lnTo>
                  <a:lnTo>
                    <a:pt x="403267" y="240791"/>
                  </a:lnTo>
                  <a:lnTo>
                    <a:pt x="425084" y="202564"/>
                  </a:lnTo>
                  <a:lnTo>
                    <a:pt x="432815" y="160019"/>
                  </a:lnTo>
                  <a:lnTo>
                    <a:pt x="425084" y="117474"/>
                  </a:lnTo>
                  <a:lnTo>
                    <a:pt x="403267" y="79247"/>
                  </a:lnTo>
                  <a:lnTo>
                    <a:pt x="369427" y="46862"/>
                  </a:lnTo>
                  <a:lnTo>
                    <a:pt x="325627" y="21843"/>
                  </a:lnTo>
                  <a:lnTo>
                    <a:pt x="273933" y="5714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0047AA"/>
            </a:solidFill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394781" y="2774651"/>
              <a:ext cx="129539" cy="260328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600" b="1" i="1" spc="5" dirty="0">
                  <a:solidFill>
                    <a:srgbClr val="FFFFFF"/>
                  </a:solidFill>
                  <a:latin typeface="Tw Cen MT" panose="020B0602020104020603" pitchFamily="34" charset="0"/>
                  <a:cs typeface="Carlito"/>
                </a:rPr>
                <a:t>1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133639" y="311704"/>
            <a:ext cx="11729227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lang="id-ID" sz="2800" dirty="0" smtClean="0"/>
              <a:t>Kebijakan Fiskal </a:t>
            </a:r>
            <a:r>
              <a:rPr sz="2800" dirty="0" smtClean="0"/>
              <a:t>2021: </a:t>
            </a:r>
            <a:r>
              <a:rPr sz="2400" dirty="0" err="1" smtClean="0"/>
              <a:t>Transisi</a:t>
            </a:r>
            <a:r>
              <a:rPr sz="2400" dirty="0" smtClean="0"/>
              <a:t> </a:t>
            </a:r>
            <a:r>
              <a:rPr sz="2400" dirty="0"/>
              <a:t>Menuju Normal Pasca </a:t>
            </a:r>
            <a:r>
              <a:rPr sz="2400" dirty="0" err="1"/>
              <a:t>Pandemi</a:t>
            </a:r>
            <a:r>
              <a:rPr sz="2400" dirty="0"/>
              <a:t> </a:t>
            </a:r>
            <a:r>
              <a:rPr lang="id-ID" sz="2400" dirty="0" smtClean="0"/>
              <a:t>COVID-19</a:t>
            </a:r>
            <a:endParaRPr sz="2400" dirty="0"/>
          </a:p>
        </p:txBody>
      </p:sp>
      <p:sp>
        <p:nvSpPr>
          <p:cNvPr id="41" name="object 41"/>
          <p:cNvSpPr txBox="1"/>
          <p:nvPr/>
        </p:nvSpPr>
        <p:spPr>
          <a:xfrm>
            <a:off x="1878663" y="1494714"/>
            <a:ext cx="8770287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Tw Cen MT" panose="020B0602020104020603" pitchFamily="34" charset="0"/>
                <a:cs typeface="Arial"/>
              </a:rPr>
              <a:t>Percepatan </a:t>
            </a:r>
            <a:r>
              <a:rPr sz="2000" b="1" spc="-5" dirty="0">
                <a:latin typeface="Tw Cen MT" panose="020B0602020104020603" pitchFamily="34" charset="0"/>
                <a:cs typeface="Arial"/>
              </a:rPr>
              <a:t>Pemulihan Sosial - </a:t>
            </a:r>
            <a:r>
              <a:rPr sz="2000" b="1" spc="-10" dirty="0">
                <a:latin typeface="Tw Cen MT" panose="020B0602020104020603" pitchFamily="34" charset="0"/>
                <a:cs typeface="Arial"/>
              </a:rPr>
              <a:t>Ekonomi </a:t>
            </a:r>
            <a:r>
              <a:rPr sz="2000" b="1" spc="-5" dirty="0" err="1">
                <a:latin typeface="Tw Cen MT" panose="020B0602020104020603" pitchFamily="34" charset="0"/>
                <a:cs typeface="Arial"/>
              </a:rPr>
              <a:t>dan</a:t>
            </a:r>
            <a:r>
              <a:rPr sz="2000" b="1" spc="165" dirty="0">
                <a:latin typeface="Tw Cen MT" panose="020B0602020104020603" pitchFamily="34" charset="0"/>
                <a:cs typeface="Arial"/>
              </a:rPr>
              <a:t> </a:t>
            </a:r>
            <a:r>
              <a:rPr sz="2000" b="1" spc="-10" dirty="0" err="1" smtClean="0">
                <a:latin typeface="Tw Cen MT" panose="020B0602020104020603" pitchFamily="34" charset="0"/>
                <a:cs typeface="Arial"/>
              </a:rPr>
              <a:t>Penguatan</a:t>
            </a:r>
            <a:r>
              <a:rPr sz="2000" b="1" spc="-10" dirty="0" smtClean="0">
                <a:latin typeface="Tw Cen MT" panose="020B0602020104020603" pitchFamily="34" charset="0"/>
                <a:cs typeface="Arial"/>
              </a:rPr>
              <a:t> </a:t>
            </a:r>
            <a:r>
              <a:rPr sz="2000" b="1" spc="-5" dirty="0" err="1" smtClean="0">
                <a:latin typeface="Tw Cen MT" panose="020B0602020104020603" pitchFamily="34" charset="0"/>
                <a:cs typeface="Arial"/>
              </a:rPr>
              <a:t>Reformasi</a:t>
            </a:r>
            <a:r>
              <a:rPr sz="2000" b="1" spc="-5" dirty="0" smtClean="0">
                <a:latin typeface="Tw Cen MT" panose="020B0602020104020603" pitchFamily="34" charset="0"/>
                <a:cs typeface="Arial"/>
              </a:rPr>
              <a:t> </a:t>
            </a:r>
            <a:r>
              <a:rPr sz="2000" b="1" dirty="0">
                <a:latin typeface="Tw Cen MT" panose="020B0602020104020603" pitchFamily="34" charset="0"/>
                <a:cs typeface="Arial"/>
              </a:rPr>
              <a:t>untuk </a:t>
            </a:r>
            <a:r>
              <a:rPr sz="2000" b="1" spc="-5" dirty="0">
                <a:latin typeface="Tw Cen MT" panose="020B0602020104020603" pitchFamily="34" charset="0"/>
                <a:cs typeface="Arial"/>
              </a:rPr>
              <a:t>Keluar dari </a:t>
            </a:r>
            <a:r>
              <a:rPr sz="2000" b="1" i="1" spc="-15" dirty="0">
                <a:latin typeface="Tw Cen MT" panose="020B0602020104020603" pitchFamily="34" charset="0"/>
                <a:cs typeface="Arial"/>
              </a:rPr>
              <a:t>Middle </a:t>
            </a:r>
            <a:r>
              <a:rPr sz="2000" b="1" i="1" spc="-5" dirty="0">
                <a:latin typeface="Tw Cen MT" panose="020B0602020104020603" pitchFamily="34" charset="0"/>
                <a:cs typeface="Arial"/>
              </a:rPr>
              <a:t>Income</a:t>
            </a:r>
            <a:r>
              <a:rPr sz="2000" b="1" i="1" spc="85" dirty="0">
                <a:latin typeface="Tw Cen MT" panose="020B0602020104020603" pitchFamily="34" charset="0"/>
                <a:cs typeface="Arial"/>
              </a:rPr>
              <a:t> </a:t>
            </a:r>
            <a:r>
              <a:rPr sz="2000" b="1" i="1" spc="-10" dirty="0">
                <a:latin typeface="Tw Cen MT" panose="020B0602020104020603" pitchFamily="34" charset="0"/>
                <a:cs typeface="Arial"/>
              </a:rPr>
              <a:t>Trap</a:t>
            </a:r>
            <a:endParaRPr sz="2000" dirty="0">
              <a:latin typeface="Tw Cen MT" panose="020B0602020104020603" pitchFamily="34" charset="0"/>
              <a:cs typeface="Arial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5691552" y="5021355"/>
            <a:ext cx="6223782" cy="750000"/>
            <a:chOff x="5691552" y="4928169"/>
            <a:chExt cx="6223782" cy="750000"/>
          </a:xfrm>
        </p:grpSpPr>
        <p:sp>
          <p:nvSpPr>
            <p:cNvPr id="14" name="object 14"/>
            <p:cNvSpPr txBox="1"/>
            <p:nvPr/>
          </p:nvSpPr>
          <p:spPr>
            <a:xfrm>
              <a:off x="6267446" y="5049023"/>
              <a:ext cx="5105103" cy="5488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latin typeface="Tw Cen MT" panose="020B0602020104020603" pitchFamily="34" charset="0"/>
                  <a:cs typeface="Carlito"/>
                </a:rPr>
                <a:t>Reformasi TKDD</a:t>
              </a:r>
              <a:r>
                <a:rPr sz="1800" spc="-10" dirty="0">
                  <a:latin typeface="Tw Cen MT" panose="020B0602020104020603" pitchFamily="34" charset="0"/>
                  <a:cs typeface="Carlito"/>
                </a:rPr>
                <a:t>: </a:t>
              </a:r>
              <a:r>
                <a:rPr sz="1600" i="1" spc="-5" dirty="0">
                  <a:latin typeface="Tw Cen MT" panose="020B0602020104020603" pitchFamily="34" charset="0"/>
                  <a:cs typeface="Carlito"/>
                </a:rPr>
                <a:t>Quality </a:t>
              </a:r>
              <a:r>
                <a:rPr sz="1600" i="1" spc="-15" dirty="0">
                  <a:latin typeface="Tw Cen MT" panose="020B0602020104020603" pitchFamily="34" charset="0"/>
                  <a:cs typeface="Carlito"/>
                </a:rPr>
                <a:t>control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5" dirty="0" smtClean="0">
                  <a:latin typeface="Tw Cen MT" panose="020B0602020104020603" pitchFamily="34" charset="0"/>
                  <a:cs typeface="Carlito"/>
                </a:rPr>
                <a:t>TKDD</a:t>
              </a:r>
              <a:r>
                <a:rPr sz="1600" dirty="0" smtClean="0">
                  <a:latin typeface="Tw Cen MT" panose="020B0602020104020603" pitchFamily="34" charset="0"/>
                  <a:cs typeface="Carlito"/>
                </a:rPr>
                <a:t>, </a:t>
              </a:r>
              <a:r>
                <a:rPr sz="1600" spc="-5" dirty="0" err="1">
                  <a:latin typeface="Tw Cen MT" panose="020B0602020104020603" pitchFamily="34" charset="0"/>
                  <a:cs typeface="Carlito"/>
                </a:rPr>
                <a:t>mendorong</a:t>
              </a:r>
              <a:r>
                <a:rPr sz="1600" spc="45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45" dirty="0" smtClean="0">
                  <a:latin typeface="Tw Cen MT" panose="020B0602020104020603" pitchFamily="34" charset="0"/>
                  <a:cs typeface="Carlito"/>
                </a:rPr>
                <a:t>      </a:t>
              </a: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5" dirty="0" err="1" smtClean="0">
                  <a:latin typeface="Tw Cen MT" panose="020B0602020104020603" pitchFamily="34" charset="0"/>
                  <a:cs typeface="Carlito"/>
                </a:rPr>
                <a:t>Pemda</a:t>
              </a:r>
              <a:r>
                <a:rPr sz="1600" spc="-5" dirty="0" smtClean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-5" dirty="0" err="1" smtClean="0">
                  <a:latin typeface="Tw Cen MT" panose="020B0602020104020603" pitchFamily="34" charset="0"/>
                  <a:cs typeface="Carlito"/>
                </a:rPr>
                <a:t>dalam</a:t>
              </a:r>
              <a:r>
                <a:rPr sz="1600" spc="-5" dirty="0" smtClean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-5" dirty="0" err="1">
                  <a:latin typeface="Tw Cen MT" panose="020B0602020104020603" pitchFamily="34" charset="0"/>
                  <a:cs typeface="Carlito"/>
                </a:rPr>
                <a:t>pemulihan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-10" dirty="0" err="1" smtClean="0">
                  <a:latin typeface="Tw Cen MT" panose="020B0602020104020603" pitchFamily="34" charset="0"/>
                  <a:cs typeface="Carlito"/>
                </a:rPr>
                <a:t>ekonomi</a:t>
              </a:r>
              <a:r>
                <a:rPr sz="1600" spc="-10" dirty="0" smtClean="0">
                  <a:latin typeface="Tw Cen MT" panose="020B0602020104020603" pitchFamily="34" charset="0"/>
                  <a:cs typeface="Carlito"/>
                </a:rPr>
                <a:t>, </a:t>
              </a:r>
              <a:r>
                <a:rPr sz="1600" spc="-15" dirty="0" err="1" smtClean="0">
                  <a:latin typeface="Tw Cen MT" panose="020B0602020104020603" pitchFamily="34" charset="0"/>
                  <a:cs typeface="Carlito"/>
                </a:rPr>
                <a:t>kesehatan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,</a:t>
              </a:r>
              <a:r>
                <a:rPr sz="1600" spc="-35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lang="id-ID" sz="1600" spc="-5" dirty="0">
                  <a:latin typeface="Tw Cen MT" panose="020B0602020104020603" pitchFamily="34" charset="0"/>
                  <a:cs typeface="Carlito"/>
                </a:rPr>
                <a:t>dan </a:t>
              </a:r>
              <a:r>
                <a:rPr sz="1600" spc="-10" dirty="0" err="1" smtClean="0">
                  <a:latin typeface="Tw Cen MT" panose="020B0602020104020603" pitchFamily="34" charset="0"/>
                  <a:cs typeface="Carlito"/>
                </a:rPr>
                <a:t>pendidikan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057738" y="4989194"/>
              <a:ext cx="5857596" cy="688975"/>
            </a:xfrm>
            <a:custGeom>
              <a:avLst/>
              <a:gdLst/>
              <a:ahLst/>
              <a:cxnLst/>
              <a:rect l="l" t="t" r="r" b="b"/>
              <a:pathLst>
                <a:path w="5605780" h="688975">
                  <a:moveTo>
                    <a:pt x="0" y="114808"/>
                  </a:moveTo>
                  <a:lnTo>
                    <a:pt x="9021" y="70133"/>
                  </a:lnTo>
                  <a:lnTo>
                    <a:pt x="33624" y="33639"/>
                  </a:lnTo>
                  <a:lnTo>
                    <a:pt x="70117" y="9026"/>
                  </a:lnTo>
                  <a:lnTo>
                    <a:pt x="114807" y="0"/>
                  </a:lnTo>
                  <a:lnTo>
                    <a:pt x="5490464" y="0"/>
                  </a:lnTo>
                  <a:lnTo>
                    <a:pt x="5535138" y="9026"/>
                  </a:lnTo>
                  <a:lnTo>
                    <a:pt x="5571632" y="33639"/>
                  </a:lnTo>
                  <a:lnTo>
                    <a:pt x="5596245" y="70133"/>
                  </a:lnTo>
                  <a:lnTo>
                    <a:pt x="5605271" y="114808"/>
                  </a:lnTo>
                  <a:lnTo>
                    <a:pt x="5605271" y="574040"/>
                  </a:lnTo>
                  <a:lnTo>
                    <a:pt x="5596245" y="618730"/>
                  </a:lnTo>
                  <a:lnTo>
                    <a:pt x="5571632" y="655223"/>
                  </a:lnTo>
                  <a:lnTo>
                    <a:pt x="5535138" y="679826"/>
                  </a:lnTo>
                  <a:lnTo>
                    <a:pt x="5490464" y="688848"/>
                  </a:lnTo>
                  <a:lnTo>
                    <a:pt x="114807" y="688848"/>
                  </a:lnTo>
                  <a:lnTo>
                    <a:pt x="70117" y="679826"/>
                  </a:lnTo>
                  <a:lnTo>
                    <a:pt x="33624" y="655223"/>
                  </a:lnTo>
                  <a:lnTo>
                    <a:pt x="9021" y="618730"/>
                  </a:lnTo>
                  <a:lnTo>
                    <a:pt x="0" y="574040"/>
                  </a:lnTo>
                  <a:lnTo>
                    <a:pt x="0" y="114808"/>
                  </a:lnTo>
                  <a:close/>
                </a:path>
              </a:pathLst>
            </a:custGeom>
            <a:ln w="3962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691552" y="4928169"/>
              <a:ext cx="463550" cy="338455"/>
            </a:xfrm>
            <a:custGeom>
              <a:avLst/>
              <a:gdLst/>
              <a:ahLst/>
              <a:cxnLst/>
              <a:rect l="l" t="t" r="r" b="b"/>
              <a:pathLst>
                <a:path w="463550" h="338454">
                  <a:moveTo>
                    <a:pt x="231648" y="0"/>
                  </a:moveTo>
                  <a:lnTo>
                    <a:pt x="178531" y="4465"/>
                  </a:lnTo>
                  <a:lnTo>
                    <a:pt x="129773" y="17186"/>
                  </a:lnTo>
                  <a:lnTo>
                    <a:pt x="86762" y="37149"/>
                  </a:lnTo>
                  <a:lnTo>
                    <a:pt x="50889" y="63341"/>
                  </a:lnTo>
                  <a:lnTo>
                    <a:pt x="23544" y="94750"/>
                  </a:lnTo>
                  <a:lnTo>
                    <a:pt x="6117" y="130361"/>
                  </a:lnTo>
                  <a:lnTo>
                    <a:pt x="0" y="169163"/>
                  </a:lnTo>
                  <a:lnTo>
                    <a:pt x="6117" y="207966"/>
                  </a:lnTo>
                  <a:lnTo>
                    <a:pt x="23544" y="243577"/>
                  </a:lnTo>
                  <a:lnTo>
                    <a:pt x="50889" y="274986"/>
                  </a:lnTo>
                  <a:lnTo>
                    <a:pt x="86762" y="301178"/>
                  </a:lnTo>
                  <a:lnTo>
                    <a:pt x="129773" y="321141"/>
                  </a:lnTo>
                  <a:lnTo>
                    <a:pt x="178531" y="333862"/>
                  </a:lnTo>
                  <a:lnTo>
                    <a:pt x="231648" y="338327"/>
                  </a:lnTo>
                  <a:lnTo>
                    <a:pt x="284764" y="333862"/>
                  </a:lnTo>
                  <a:lnTo>
                    <a:pt x="333522" y="321141"/>
                  </a:lnTo>
                  <a:lnTo>
                    <a:pt x="376533" y="301178"/>
                  </a:lnTo>
                  <a:lnTo>
                    <a:pt x="412406" y="274986"/>
                  </a:lnTo>
                  <a:lnTo>
                    <a:pt x="439751" y="243577"/>
                  </a:lnTo>
                  <a:lnTo>
                    <a:pt x="457178" y="207966"/>
                  </a:lnTo>
                  <a:lnTo>
                    <a:pt x="463296" y="169163"/>
                  </a:lnTo>
                  <a:lnTo>
                    <a:pt x="457178" y="130361"/>
                  </a:lnTo>
                  <a:lnTo>
                    <a:pt x="439751" y="94750"/>
                  </a:lnTo>
                  <a:lnTo>
                    <a:pt x="412406" y="63341"/>
                  </a:lnTo>
                  <a:lnTo>
                    <a:pt x="376533" y="37149"/>
                  </a:lnTo>
                  <a:lnTo>
                    <a:pt x="333522" y="17186"/>
                  </a:lnTo>
                  <a:lnTo>
                    <a:pt x="284764" y="4465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853655" y="4970664"/>
              <a:ext cx="11557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b="1" i="1" spc="-5" dirty="0">
                  <a:latin typeface="Tw Cen MT" panose="020B0602020104020603" pitchFamily="34" charset="0"/>
                  <a:cs typeface="Carlito"/>
                </a:rPr>
                <a:t>4</a:t>
              </a:r>
              <a:endParaRPr sz="1400">
                <a:latin typeface="Tw Cen MT" panose="020B0602020104020603" pitchFamily="34" charset="0"/>
                <a:cs typeface="Carlito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691552" y="3466820"/>
            <a:ext cx="6223783" cy="704024"/>
            <a:chOff x="5691552" y="3401122"/>
            <a:chExt cx="6223783" cy="704024"/>
          </a:xfrm>
        </p:grpSpPr>
        <p:sp>
          <p:nvSpPr>
            <p:cNvPr id="11" name="object 11"/>
            <p:cNvSpPr/>
            <p:nvPr/>
          </p:nvSpPr>
          <p:spPr>
            <a:xfrm>
              <a:off x="6057738" y="3465066"/>
              <a:ext cx="5857597" cy="640080"/>
            </a:xfrm>
            <a:custGeom>
              <a:avLst/>
              <a:gdLst/>
              <a:ahLst/>
              <a:cxnLst/>
              <a:rect l="l" t="t" r="r" b="b"/>
              <a:pathLst>
                <a:path w="5602605" h="640079">
                  <a:moveTo>
                    <a:pt x="0" y="106679"/>
                  </a:moveTo>
                  <a:lnTo>
                    <a:pt x="8383" y="65150"/>
                  </a:lnTo>
                  <a:lnTo>
                    <a:pt x="31246" y="31241"/>
                  </a:lnTo>
                  <a:lnTo>
                    <a:pt x="65156" y="8381"/>
                  </a:lnTo>
                  <a:lnTo>
                    <a:pt x="106680" y="0"/>
                  </a:lnTo>
                  <a:lnTo>
                    <a:pt x="5495544" y="0"/>
                  </a:lnTo>
                  <a:lnTo>
                    <a:pt x="5537073" y="8381"/>
                  </a:lnTo>
                  <a:lnTo>
                    <a:pt x="5570982" y="31241"/>
                  </a:lnTo>
                  <a:lnTo>
                    <a:pt x="5593841" y="65150"/>
                  </a:lnTo>
                  <a:lnTo>
                    <a:pt x="5602224" y="106679"/>
                  </a:lnTo>
                  <a:lnTo>
                    <a:pt x="5602224" y="533399"/>
                  </a:lnTo>
                  <a:lnTo>
                    <a:pt x="5593842" y="574928"/>
                  </a:lnTo>
                  <a:lnTo>
                    <a:pt x="5570982" y="608837"/>
                  </a:lnTo>
                  <a:lnTo>
                    <a:pt x="5537073" y="631697"/>
                  </a:lnTo>
                  <a:lnTo>
                    <a:pt x="5495544" y="640079"/>
                  </a:lnTo>
                  <a:lnTo>
                    <a:pt x="106680" y="640079"/>
                  </a:lnTo>
                  <a:lnTo>
                    <a:pt x="65156" y="631697"/>
                  </a:lnTo>
                  <a:lnTo>
                    <a:pt x="31246" y="608837"/>
                  </a:lnTo>
                  <a:lnTo>
                    <a:pt x="8383" y="574928"/>
                  </a:lnTo>
                  <a:lnTo>
                    <a:pt x="0" y="533399"/>
                  </a:lnTo>
                  <a:lnTo>
                    <a:pt x="0" y="106679"/>
                  </a:lnTo>
                  <a:close/>
                </a:path>
              </a:pathLst>
            </a:custGeom>
            <a:ln w="3962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6251858" y="3514024"/>
              <a:ext cx="4749077" cy="5448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latin typeface="Tw Cen MT" panose="020B0602020104020603" pitchFamily="34" charset="0"/>
                  <a:cs typeface="Carlito"/>
                </a:rPr>
                <a:t>Reformasi Program Perlindungan Sosial: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pemulihan dan 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penguatan program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bansos dan pengalihan</a:t>
              </a:r>
              <a:r>
                <a:rPr sz="1600" spc="-65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subsidi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691552" y="3401122"/>
              <a:ext cx="463550" cy="341630"/>
            </a:xfrm>
            <a:custGeom>
              <a:avLst/>
              <a:gdLst/>
              <a:ahLst/>
              <a:cxnLst/>
              <a:rect l="l" t="t" r="r" b="b"/>
              <a:pathLst>
                <a:path w="463550" h="341629">
                  <a:moveTo>
                    <a:pt x="231648" y="0"/>
                  </a:moveTo>
                  <a:lnTo>
                    <a:pt x="178531" y="4509"/>
                  </a:lnTo>
                  <a:lnTo>
                    <a:pt x="129773" y="17354"/>
                  </a:lnTo>
                  <a:lnTo>
                    <a:pt x="86762" y="37509"/>
                  </a:lnTo>
                  <a:lnTo>
                    <a:pt x="50889" y="63945"/>
                  </a:lnTo>
                  <a:lnTo>
                    <a:pt x="23544" y="95638"/>
                  </a:lnTo>
                  <a:lnTo>
                    <a:pt x="6117" y="131561"/>
                  </a:lnTo>
                  <a:lnTo>
                    <a:pt x="0" y="170687"/>
                  </a:lnTo>
                  <a:lnTo>
                    <a:pt x="6117" y="209814"/>
                  </a:lnTo>
                  <a:lnTo>
                    <a:pt x="23544" y="245737"/>
                  </a:lnTo>
                  <a:lnTo>
                    <a:pt x="50889" y="277430"/>
                  </a:lnTo>
                  <a:lnTo>
                    <a:pt x="86762" y="303866"/>
                  </a:lnTo>
                  <a:lnTo>
                    <a:pt x="129773" y="324021"/>
                  </a:lnTo>
                  <a:lnTo>
                    <a:pt x="178531" y="336866"/>
                  </a:lnTo>
                  <a:lnTo>
                    <a:pt x="231648" y="341375"/>
                  </a:lnTo>
                  <a:lnTo>
                    <a:pt x="284764" y="336866"/>
                  </a:lnTo>
                  <a:lnTo>
                    <a:pt x="333522" y="324021"/>
                  </a:lnTo>
                  <a:lnTo>
                    <a:pt x="376533" y="303866"/>
                  </a:lnTo>
                  <a:lnTo>
                    <a:pt x="412406" y="277430"/>
                  </a:lnTo>
                  <a:lnTo>
                    <a:pt x="439751" y="245737"/>
                  </a:lnTo>
                  <a:lnTo>
                    <a:pt x="457178" y="209814"/>
                  </a:lnTo>
                  <a:lnTo>
                    <a:pt x="463296" y="170687"/>
                  </a:lnTo>
                  <a:lnTo>
                    <a:pt x="457178" y="131561"/>
                  </a:lnTo>
                  <a:lnTo>
                    <a:pt x="439751" y="95638"/>
                  </a:lnTo>
                  <a:lnTo>
                    <a:pt x="412406" y="63945"/>
                  </a:lnTo>
                  <a:lnTo>
                    <a:pt x="376533" y="37509"/>
                  </a:lnTo>
                  <a:lnTo>
                    <a:pt x="333522" y="17354"/>
                  </a:lnTo>
                  <a:lnTo>
                    <a:pt x="284764" y="450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5853655" y="3444555"/>
              <a:ext cx="115570" cy="22698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00" b="1" i="1" spc="-5" dirty="0">
                  <a:latin typeface="Tw Cen MT" panose="020B0602020104020603" pitchFamily="34" charset="0"/>
                  <a:cs typeface="Carlito"/>
                </a:rPr>
                <a:t>2</a:t>
              </a:r>
              <a:endParaRPr sz="1400" dirty="0">
                <a:latin typeface="Tw Cen MT" panose="020B0602020104020603" pitchFamily="34" charset="0"/>
                <a:cs typeface="Carlito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691552" y="4191350"/>
            <a:ext cx="6223782" cy="809499"/>
            <a:chOff x="5691552" y="4117401"/>
            <a:chExt cx="6223782" cy="809499"/>
          </a:xfrm>
        </p:grpSpPr>
        <p:sp>
          <p:nvSpPr>
            <p:cNvPr id="15" name="object 15"/>
            <p:cNvSpPr/>
            <p:nvPr/>
          </p:nvSpPr>
          <p:spPr>
            <a:xfrm>
              <a:off x="6057737" y="4167440"/>
              <a:ext cx="5857597" cy="759460"/>
            </a:xfrm>
            <a:custGeom>
              <a:avLst/>
              <a:gdLst/>
              <a:ahLst/>
              <a:cxnLst/>
              <a:rect l="l" t="t" r="r" b="b"/>
              <a:pathLst>
                <a:path w="5636259" h="759460">
                  <a:moveTo>
                    <a:pt x="0" y="126491"/>
                  </a:moveTo>
                  <a:lnTo>
                    <a:pt x="9939" y="77259"/>
                  </a:lnTo>
                  <a:lnTo>
                    <a:pt x="37047" y="37052"/>
                  </a:lnTo>
                  <a:lnTo>
                    <a:pt x="77254" y="9941"/>
                  </a:lnTo>
                  <a:lnTo>
                    <a:pt x="126491" y="0"/>
                  </a:lnTo>
                  <a:lnTo>
                    <a:pt x="5509259" y="0"/>
                  </a:lnTo>
                  <a:lnTo>
                    <a:pt x="5558492" y="9941"/>
                  </a:lnTo>
                  <a:lnTo>
                    <a:pt x="5598699" y="37052"/>
                  </a:lnTo>
                  <a:lnTo>
                    <a:pt x="5625810" y="77259"/>
                  </a:lnTo>
                  <a:lnTo>
                    <a:pt x="5635752" y="126491"/>
                  </a:lnTo>
                  <a:lnTo>
                    <a:pt x="5635752" y="632459"/>
                  </a:lnTo>
                  <a:lnTo>
                    <a:pt x="5625810" y="681692"/>
                  </a:lnTo>
                  <a:lnTo>
                    <a:pt x="5598699" y="721899"/>
                  </a:lnTo>
                  <a:lnTo>
                    <a:pt x="5558492" y="749010"/>
                  </a:lnTo>
                  <a:lnTo>
                    <a:pt x="5509259" y="758951"/>
                  </a:lnTo>
                  <a:lnTo>
                    <a:pt x="126491" y="758951"/>
                  </a:lnTo>
                  <a:lnTo>
                    <a:pt x="77254" y="749010"/>
                  </a:lnTo>
                  <a:lnTo>
                    <a:pt x="37047" y="721899"/>
                  </a:lnTo>
                  <a:lnTo>
                    <a:pt x="9939" y="681692"/>
                  </a:lnTo>
                  <a:lnTo>
                    <a:pt x="0" y="632459"/>
                  </a:lnTo>
                  <a:lnTo>
                    <a:pt x="0" y="126491"/>
                  </a:lnTo>
                  <a:close/>
                </a:path>
              </a:pathLst>
            </a:custGeom>
            <a:ln w="3962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251858" y="4133023"/>
              <a:ext cx="4749077" cy="78930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latin typeface="Tw Cen MT" panose="020B0602020104020603" pitchFamily="34" charset="0"/>
                  <a:cs typeface="Carlito"/>
                </a:rPr>
                <a:t>Reformasi </a:t>
              </a:r>
              <a:r>
                <a:rPr sz="1800" b="1" spc="-15" dirty="0">
                  <a:latin typeface="Tw Cen MT" panose="020B0602020104020603" pitchFamily="34" charset="0"/>
                  <a:cs typeface="Carlito"/>
                </a:rPr>
                <a:t>Pendidikan</a:t>
              </a:r>
              <a:r>
                <a:rPr sz="1800" b="1" i="1" spc="-15" dirty="0">
                  <a:latin typeface="Tw Cen MT" panose="020B0602020104020603" pitchFamily="34" charset="0"/>
                  <a:cs typeface="Carlito"/>
                </a:rPr>
                <a:t>: 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peningkatan kualitas </a:t>
              </a:r>
              <a:r>
                <a:rPr sz="1600" dirty="0">
                  <a:latin typeface="Tw Cen MT" panose="020B0602020104020603" pitchFamily="34" charset="0"/>
                  <a:cs typeface="Carlito"/>
                </a:rPr>
                <a:t>SDM, </a:t>
              </a:r>
              <a:r>
                <a:rPr sz="1600" spc="-40" dirty="0">
                  <a:latin typeface="Tw Cen MT" panose="020B0602020104020603" pitchFamily="34" charset="0"/>
                  <a:cs typeface="Carlito"/>
                </a:rPr>
                <a:t>ICT,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Litbang 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dan 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infrastruktur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Pendidikan </a:t>
              </a:r>
              <a:r>
                <a:rPr sz="1600" dirty="0">
                  <a:latin typeface="Tw Cen MT" panose="020B0602020104020603" pitchFamily="34" charset="0"/>
                  <a:cs typeface="Carlito"/>
                </a:rPr>
                <a:t>menuju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industry </a:t>
              </a:r>
              <a:r>
                <a:rPr sz="1600" dirty="0">
                  <a:latin typeface="Tw Cen MT" panose="020B0602020104020603" pitchFamily="34" charset="0"/>
                  <a:cs typeface="Carlito"/>
                </a:rPr>
                <a:t>4.0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(</a:t>
              </a:r>
              <a:r>
                <a:rPr sz="1600" i="1" spc="-5" dirty="0">
                  <a:latin typeface="Tw Cen MT" panose="020B0602020104020603" pitchFamily="34" charset="0"/>
                  <a:cs typeface="Carlito"/>
                </a:rPr>
                <a:t>knowledge  </a:t>
              </a:r>
              <a:r>
                <a:rPr sz="1600" i="1" spc="-10" dirty="0">
                  <a:latin typeface="Tw Cen MT" panose="020B0602020104020603" pitchFamily="34" charset="0"/>
                  <a:cs typeface="Carlito"/>
                </a:rPr>
                <a:t>economy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)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691552" y="4117401"/>
              <a:ext cx="460375" cy="332740"/>
            </a:xfrm>
            <a:custGeom>
              <a:avLst/>
              <a:gdLst/>
              <a:ahLst/>
              <a:cxnLst/>
              <a:rect l="l" t="t" r="r" b="b"/>
              <a:pathLst>
                <a:path w="460375" h="332739">
                  <a:moveTo>
                    <a:pt x="230124" y="0"/>
                  </a:moveTo>
                  <a:lnTo>
                    <a:pt x="177360" y="4389"/>
                  </a:lnTo>
                  <a:lnTo>
                    <a:pt x="128923" y="16892"/>
                  </a:lnTo>
                  <a:lnTo>
                    <a:pt x="86195" y="36509"/>
                  </a:lnTo>
                  <a:lnTo>
                    <a:pt x="50557" y="62239"/>
                  </a:lnTo>
                  <a:lnTo>
                    <a:pt x="23390" y="93083"/>
                  </a:lnTo>
                  <a:lnTo>
                    <a:pt x="6078" y="128042"/>
                  </a:lnTo>
                  <a:lnTo>
                    <a:pt x="0" y="166115"/>
                  </a:lnTo>
                  <a:lnTo>
                    <a:pt x="6078" y="204189"/>
                  </a:lnTo>
                  <a:lnTo>
                    <a:pt x="23390" y="239148"/>
                  </a:lnTo>
                  <a:lnTo>
                    <a:pt x="50557" y="269992"/>
                  </a:lnTo>
                  <a:lnTo>
                    <a:pt x="86195" y="295722"/>
                  </a:lnTo>
                  <a:lnTo>
                    <a:pt x="128923" y="315339"/>
                  </a:lnTo>
                  <a:lnTo>
                    <a:pt x="177360" y="327842"/>
                  </a:lnTo>
                  <a:lnTo>
                    <a:pt x="230124" y="332231"/>
                  </a:lnTo>
                  <a:lnTo>
                    <a:pt x="282887" y="327842"/>
                  </a:lnTo>
                  <a:lnTo>
                    <a:pt x="331324" y="315339"/>
                  </a:lnTo>
                  <a:lnTo>
                    <a:pt x="374052" y="295722"/>
                  </a:lnTo>
                  <a:lnTo>
                    <a:pt x="409690" y="269992"/>
                  </a:lnTo>
                  <a:lnTo>
                    <a:pt x="436857" y="239148"/>
                  </a:lnTo>
                  <a:lnTo>
                    <a:pt x="454169" y="204189"/>
                  </a:lnTo>
                  <a:lnTo>
                    <a:pt x="460247" y="166115"/>
                  </a:lnTo>
                  <a:lnTo>
                    <a:pt x="454169" y="128042"/>
                  </a:lnTo>
                  <a:lnTo>
                    <a:pt x="436857" y="93083"/>
                  </a:lnTo>
                  <a:lnTo>
                    <a:pt x="409690" y="62239"/>
                  </a:lnTo>
                  <a:lnTo>
                    <a:pt x="374052" y="36509"/>
                  </a:lnTo>
                  <a:lnTo>
                    <a:pt x="331324" y="16892"/>
                  </a:lnTo>
                  <a:lnTo>
                    <a:pt x="282887" y="4389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853655" y="4157153"/>
              <a:ext cx="115570" cy="22698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00" b="1" i="1" spc="-5" dirty="0">
                  <a:latin typeface="Tw Cen MT" panose="020B0602020104020603" pitchFamily="34" charset="0"/>
                  <a:cs typeface="Carlito"/>
                </a:rPr>
                <a:t>3</a:t>
              </a:r>
              <a:endParaRPr sz="1400">
                <a:latin typeface="Tw Cen MT" panose="020B0602020104020603" pitchFamily="34" charset="0"/>
                <a:cs typeface="Carlito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691552" y="2655231"/>
            <a:ext cx="6223783" cy="791083"/>
            <a:chOff x="5691552" y="2611689"/>
            <a:chExt cx="6223783" cy="791083"/>
          </a:xfrm>
        </p:grpSpPr>
        <p:sp>
          <p:nvSpPr>
            <p:cNvPr id="9" name="object 9"/>
            <p:cNvSpPr/>
            <p:nvPr/>
          </p:nvSpPr>
          <p:spPr>
            <a:xfrm>
              <a:off x="6057738" y="2698557"/>
              <a:ext cx="5857597" cy="704215"/>
            </a:xfrm>
            <a:custGeom>
              <a:avLst/>
              <a:gdLst/>
              <a:ahLst/>
              <a:cxnLst/>
              <a:rect l="l" t="t" r="r" b="b"/>
              <a:pathLst>
                <a:path w="5596255" h="704214">
                  <a:moveTo>
                    <a:pt x="0" y="117348"/>
                  </a:moveTo>
                  <a:lnTo>
                    <a:pt x="9221" y="71687"/>
                  </a:lnTo>
                  <a:lnTo>
                    <a:pt x="34370" y="34385"/>
                  </a:lnTo>
                  <a:lnTo>
                    <a:pt x="71671" y="9227"/>
                  </a:lnTo>
                  <a:lnTo>
                    <a:pt x="117348" y="0"/>
                  </a:lnTo>
                  <a:lnTo>
                    <a:pt x="5478780" y="0"/>
                  </a:lnTo>
                  <a:lnTo>
                    <a:pt x="5524440" y="9227"/>
                  </a:lnTo>
                  <a:lnTo>
                    <a:pt x="5561742" y="34385"/>
                  </a:lnTo>
                  <a:lnTo>
                    <a:pt x="5586900" y="71687"/>
                  </a:lnTo>
                  <a:lnTo>
                    <a:pt x="5596128" y="117348"/>
                  </a:lnTo>
                  <a:lnTo>
                    <a:pt x="5596128" y="586740"/>
                  </a:lnTo>
                  <a:lnTo>
                    <a:pt x="5586900" y="632400"/>
                  </a:lnTo>
                  <a:lnTo>
                    <a:pt x="5561742" y="669702"/>
                  </a:lnTo>
                  <a:lnTo>
                    <a:pt x="5524440" y="694860"/>
                  </a:lnTo>
                  <a:lnTo>
                    <a:pt x="5478780" y="704088"/>
                  </a:lnTo>
                  <a:lnTo>
                    <a:pt x="117348" y="704088"/>
                  </a:lnTo>
                  <a:lnTo>
                    <a:pt x="71671" y="694860"/>
                  </a:lnTo>
                  <a:lnTo>
                    <a:pt x="34370" y="669702"/>
                  </a:lnTo>
                  <a:lnTo>
                    <a:pt x="9221" y="632400"/>
                  </a:lnTo>
                  <a:lnTo>
                    <a:pt x="0" y="586740"/>
                  </a:lnTo>
                  <a:lnTo>
                    <a:pt x="0" y="117348"/>
                  </a:lnTo>
                  <a:close/>
                </a:path>
              </a:pathLst>
            </a:custGeom>
            <a:ln w="3962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251859" y="2763581"/>
              <a:ext cx="4342310" cy="5448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latin typeface="Tw Cen MT" panose="020B0602020104020603" pitchFamily="34" charset="0"/>
                  <a:cs typeface="Carlito"/>
                </a:rPr>
                <a:t>Reformasi Kesehatan: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pemulihan dan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penguatan 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sistem  </a:t>
              </a:r>
              <a:r>
                <a:rPr sz="1600" spc="-20" dirty="0">
                  <a:latin typeface="Tw Cen MT" panose="020B0602020104020603" pitchFamily="34" charset="0"/>
                  <a:cs typeface="Carlito"/>
                </a:rPr>
                <a:t>kesehatan </a:t>
              </a:r>
              <a:r>
                <a:rPr sz="1600" spc="5" dirty="0">
                  <a:latin typeface="Tw Cen MT" panose="020B0602020104020603" pitchFamily="34" charset="0"/>
                  <a:cs typeface="Carlito"/>
                </a:rPr>
                <a:t>&amp; </a:t>
              </a:r>
              <a:r>
                <a:rPr sz="1600" i="1" spc="-10" dirty="0">
                  <a:latin typeface="Tw Cen MT" panose="020B0602020104020603" pitchFamily="34" charset="0"/>
                  <a:cs typeface="Carlito"/>
                </a:rPr>
                <a:t>health </a:t>
              </a:r>
              <a:r>
                <a:rPr sz="1600" i="1" spc="-5" dirty="0">
                  <a:latin typeface="Tw Cen MT" panose="020B0602020104020603" pitchFamily="34" charset="0"/>
                  <a:cs typeface="Carlito"/>
                </a:rPr>
                <a:t>security</a:t>
              </a:r>
              <a:r>
                <a:rPr sz="1600" i="1" spc="50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i="1" spc="-5" dirty="0">
                  <a:latin typeface="Tw Cen MT" panose="020B0602020104020603" pitchFamily="34" charset="0"/>
                  <a:cs typeface="Carlito"/>
                </a:rPr>
                <a:t>preparedness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691552" y="2611689"/>
              <a:ext cx="426720" cy="332740"/>
            </a:xfrm>
            <a:custGeom>
              <a:avLst/>
              <a:gdLst/>
              <a:ahLst/>
              <a:cxnLst/>
              <a:rect l="l" t="t" r="r" b="b"/>
              <a:pathLst>
                <a:path w="426719" h="332739">
                  <a:moveTo>
                    <a:pt x="213360" y="0"/>
                  </a:moveTo>
                  <a:lnTo>
                    <a:pt x="164440" y="4389"/>
                  </a:lnTo>
                  <a:lnTo>
                    <a:pt x="119531" y="16892"/>
                  </a:lnTo>
                  <a:lnTo>
                    <a:pt x="79916" y="36509"/>
                  </a:lnTo>
                  <a:lnTo>
                    <a:pt x="46874" y="62239"/>
                  </a:lnTo>
                  <a:lnTo>
                    <a:pt x="21687" y="93083"/>
                  </a:lnTo>
                  <a:lnTo>
                    <a:pt x="5635" y="128042"/>
                  </a:lnTo>
                  <a:lnTo>
                    <a:pt x="0" y="166115"/>
                  </a:lnTo>
                  <a:lnTo>
                    <a:pt x="5635" y="204189"/>
                  </a:lnTo>
                  <a:lnTo>
                    <a:pt x="21687" y="239148"/>
                  </a:lnTo>
                  <a:lnTo>
                    <a:pt x="46874" y="269992"/>
                  </a:lnTo>
                  <a:lnTo>
                    <a:pt x="79916" y="295722"/>
                  </a:lnTo>
                  <a:lnTo>
                    <a:pt x="119531" y="315339"/>
                  </a:lnTo>
                  <a:lnTo>
                    <a:pt x="164440" y="327842"/>
                  </a:lnTo>
                  <a:lnTo>
                    <a:pt x="213360" y="332232"/>
                  </a:lnTo>
                  <a:lnTo>
                    <a:pt x="262279" y="327842"/>
                  </a:lnTo>
                  <a:lnTo>
                    <a:pt x="307188" y="315339"/>
                  </a:lnTo>
                  <a:lnTo>
                    <a:pt x="346803" y="295722"/>
                  </a:lnTo>
                  <a:lnTo>
                    <a:pt x="379845" y="269992"/>
                  </a:lnTo>
                  <a:lnTo>
                    <a:pt x="405032" y="239148"/>
                  </a:lnTo>
                  <a:lnTo>
                    <a:pt x="421084" y="204189"/>
                  </a:lnTo>
                  <a:lnTo>
                    <a:pt x="426720" y="166115"/>
                  </a:lnTo>
                  <a:lnTo>
                    <a:pt x="421084" y="128042"/>
                  </a:lnTo>
                  <a:lnTo>
                    <a:pt x="405032" y="93083"/>
                  </a:lnTo>
                  <a:lnTo>
                    <a:pt x="379845" y="62239"/>
                  </a:lnTo>
                  <a:lnTo>
                    <a:pt x="346803" y="36509"/>
                  </a:lnTo>
                  <a:lnTo>
                    <a:pt x="307188" y="16892"/>
                  </a:lnTo>
                  <a:lnTo>
                    <a:pt x="262279" y="4389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5853655" y="2649231"/>
              <a:ext cx="11557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b="1" i="1" spc="-5" dirty="0">
                  <a:latin typeface="Tw Cen MT" panose="020B0602020104020603" pitchFamily="34" charset="0"/>
                  <a:cs typeface="Carlito"/>
                </a:rPr>
                <a:t>1</a:t>
              </a:r>
              <a:endParaRPr sz="1400" dirty="0">
                <a:latin typeface="Tw Cen MT" panose="020B0602020104020603" pitchFamily="34" charset="0"/>
                <a:cs typeface="Carlito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29352" y="2355054"/>
            <a:ext cx="335280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tabLst>
                <a:tab pos="6421755" algn="l"/>
              </a:tabLst>
            </a:pPr>
            <a:r>
              <a:rPr sz="2000" b="1" spc="-15" dirty="0" smtClean="0">
                <a:latin typeface="Tw Cen MT" panose="020B0602020104020603" pitchFamily="34" charset="0"/>
                <a:cs typeface="Carlito"/>
              </a:rPr>
              <a:t>REFORMASI</a:t>
            </a:r>
            <a:r>
              <a:rPr sz="2000" b="1" spc="50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sz="2000" b="1" spc="-15" dirty="0" smtClean="0">
                <a:latin typeface="Tw Cen MT" panose="020B0602020104020603" pitchFamily="34" charset="0"/>
                <a:cs typeface="Carlito"/>
              </a:rPr>
              <a:t>PENDAPATAN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5691552" y="5791860"/>
            <a:ext cx="6223782" cy="837184"/>
            <a:chOff x="5691552" y="5748318"/>
            <a:chExt cx="6223782" cy="837184"/>
          </a:xfrm>
        </p:grpSpPr>
        <p:sp>
          <p:nvSpPr>
            <p:cNvPr id="43" name="object 43"/>
            <p:cNvSpPr/>
            <p:nvPr/>
          </p:nvSpPr>
          <p:spPr>
            <a:xfrm>
              <a:off x="6057738" y="5810802"/>
              <a:ext cx="5857596" cy="774700"/>
            </a:xfrm>
            <a:custGeom>
              <a:avLst/>
              <a:gdLst/>
              <a:ahLst/>
              <a:cxnLst/>
              <a:rect l="l" t="t" r="r" b="b"/>
              <a:pathLst>
                <a:path w="5605780" h="774700">
                  <a:moveTo>
                    <a:pt x="0" y="129031"/>
                  </a:moveTo>
                  <a:lnTo>
                    <a:pt x="10140" y="78808"/>
                  </a:lnTo>
                  <a:lnTo>
                    <a:pt x="37793" y="37793"/>
                  </a:lnTo>
                  <a:lnTo>
                    <a:pt x="78808" y="10140"/>
                  </a:lnTo>
                  <a:lnTo>
                    <a:pt x="129031" y="0"/>
                  </a:lnTo>
                  <a:lnTo>
                    <a:pt x="5476239" y="0"/>
                  </a:lnTo>
                  <a:lnTo>
                    <a:pt x="5526458" y="10140"/>
                  </a:lnTo>
                  <a:lnTo>
                    <a:pt x="5567473" y="37793"/>
                  </a:lnTo>
                  <a:lnTo>
                    <a:pt x="5595129" y="78808"/>
                  </a:lnTo>
                  <a:lnTo>
                    <a:pt x="5605272" y="129031"/>
                  </a:lnTo>
                  <a:lnTo>
                    <a:pt x="5605272" y="645159"/>
                  </a:lnTo>
                  <a:lnTo>
                    <a:pt x="5595129" y="695383"/>
                  </a:lnTo>
                  <a:lnTo>
                    <a:pt x="5567473" y="736398"/>
                  </a:lnTo>
                  <a:lnTo>
                    <a:pt x="5526458" y="764051"/>
                  </a:lnTo>
                  <a:lnTo>
                    <a:pt x="5476239" y="774191"/>
                  </a:lnTo>
                  <a:lnTo>
                    <a:pt x="129031" y="774191"/>
                  </a:lnTo>
                  <a:lnTo>
                    <a:pt x="78808" y="764051"/>
                  </a:lnTo>
                  <a:lnTo>
                    <a:pt x="37793" y="736398"/>
                  </a:lnTo>
                  <a:lnTo>
                    <a:pt x="10140" y="695383"/>
                  </a:lnTo>
                  <a:lnTo>
                    <a:pt x="0" y="645159"/>
                  </a:lnTo>
                  <a:lnTo>
                    <a:pt x="0" y="129031"/>
                  </a:lnTo>
                  <a:close/>
                </a:path>
              </a:pathLst>
            </a:custGeom>
            <a:ln w="3962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6251858" y="5805112"/>
              <a:ext cx="4749077" cy="75882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5"/>
                </a:spcBef>
              </a:pPr>
              <a:r>
                <a:rPr sz="1600" b="1" dirty="0">
                  <a:latin typeface="Tw Cen MT" panose="020B0602020104020603" pitchFamily="34" charset="0"/>
                  <a:cs typeface="Carlito"/>
                </a:rPr>
                <a:t>Reformasi Belanja: 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Fokus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program prioritas </a:t>
              </a:r>
              <a:r>
                <a:rPr sz="1600" i="1" spc="-10" dirty="0">
                  <a:latin typeface="Tw Cen MT" panose="020B0602020104020603" pitchFamily="34" charset="0"/>
                  <a:cs typeface="Carlito"/>
                </a:rPr>
                <a:t>(zero based)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,  berorientasi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hasil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(</a:t>
              </a:r>
              <a:r>
                <a:rPr sz="1600" i="1" spc="-10" dirty="0">
                  <a:latin typeface="Tw Cen MT" panose="020B0602020104020603" pitchFamily="34" charset="0"/>
                  <a:cs typeface="Carlito"/>
                </a:rPr>
                <a:t>result based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), efisiensi </a:t>
              </a:r>
              <a:r>
                <a:rPr sz="1600" spc="-5" dirty="0">
                  <a:latin typeface="Tw Cen MT" panose="020B0602020104020603" pitchFamily="34" charset="0"/>
                  <a:cs typeface="Carlito"/>
                </a:rPr>
                <a:t>dan </a:t>
              </a:r>
              <a:r>
                <a:rPr sz="1600" spc="-15" dirty="0">
                  <a:latin typeface="Tw Cen MT" panose="020B0602020104020603" pitchFamily="34" charset="0"/>
                  <a:cs typeface="Carlito"/>
                </a:rPr>
                <a:t>antisipatif  </a:t>
              </a:r>
              <a:r>
                <a:rPr sz="1600" spc="-10" dirty="0">
                  <a:latin typeface="Tw Cen MT" panose="020B0602020104020603" pitchFamily="34" charset="0"/>
                  <a:cs typeface="Carlito"/>
                </a:rPr>
                <a:t>(</a:t>
              </a:r>
              <a:r>
                <a:rPr sz="1600" i="1" spc="-10" dirty="0">
                  <a:latin typeface="Tw Cen MT" panose="020B0602020104020603" pitchFamily="34" charset="0"/>
                  <a:cs typeface="Carlito"/>
                </a:rPr>
                <a:t>automatic</a:t>
              </a:r>
              <a:r>
                <a:rPr sz="1600" i="1" spc="40" dirty="0">
                  <a:latin typeface="Tw Cen MT" panose="020B0602020104020603" pitchFamily="34" charset="0"/>
                  <a:cs typeface="Carlito"/>
                </a:rPr>
                <a:t> </a:t>
              </a:r>
              <a:r>
                <a:rPr sz="1600" i="1" spc="-15" dirty="0">
                  <a:latin typeface="Tw Cen MT" panose="020B0602020104020603" pitchFamily="34" charset="0"/>
                  <a:cs typeface="Carlito"/>
                </a:rPr>
                <a:t>stabilizer)</a:t>
              </a:r>
              <a:endParaRPr sz="1600" dirty="0">
                <a:latin typeface="Tw Cen MT" panose="020B0602020104020603" pitchFamily="34" charset="0"/>
                <a:cs typeface="Carlito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691552" y="5748318"/>
              <a:ext cx="463550" cy="341630"/>
            </a:xfrm>
            <a:custGeom>
              <a:avLst/>
              <a:gdLst/>
              <a:ahLst/>
              <a:cxnLst/>
              <a:rect l="l" t="t" r="r" b="b"/>
              <a:pathLst>
                <a:path w="463550" h="341629">
                  <a:moveTo>
                    <a:pt x="231648" y="0"/>
                  </a:moveTo>
                  <a:lnTo>
                    <a:pt x="178531" y="4507"/>
                  </a:lnTo>
                  <a:lnTo>
                    <a:pt x="129773" y="17348"/>
                  </a:lnTo>
                  <a:lnTo>
                    <a:pt x="86762" y="37497"/>
                  </a:lnTo>
                  <a:lnTo>
                    <a:pt x="50889" y="63929"/>
                  </a:lnTo>
                  <a:lnTo>
                    <a:pt x="23544" y="95622"/>
                  </a:lnTo>
                  <a:lnTo>
                    <a:pt x="6117" y="131549"/>
                  </a:lnTo>
                  <a:lnTo>
                    <a:pt x="0" y="170687"/>
                  </a:lnTo>
                  <a:lnTo>
                    <a:pt x="6117" y="209826"/>
                  </a:lnTo>
                  <a:lnTo>
                    <a:pt x="23544" y="245753"/>
                  </a:lnTo>
                  <a:lnTo>
                    <a:pt x="50889" y="277446"/>
                  </a:lnTo>
                  <a:lnTo>
                    <a:pt x="86762" y="303878"/>
                  </a:lnTo>
                  <a:lnTo>
                    <a:pt x="129773" y="324027"/>
                  </a:lnTo>
                  <a:lnTo>
                    <a:pt x="178531" y="336868"/>
                  </a:lnTo>
                  <a:lnTo>
                    <a:pt x="231648" y="341376"/>
                  </a:lnTo>
                  <a:lnTo>
                    <a:pt x="284764" y="336868"/>
                  </a:lnTo>
                  <a:lnTo>
                    <a:pt x="333522" y="324027"/>
                  </a:lnTo>
                  <a:lnTo>
                    <a:pt x="376533" y="303878"/>
                  </a:lnTo>
                  <a:lnTo>
                    <a:pt x="412406" y="277446"/>
                  </a:lnTo>
                  <a:lnTo>
                    <a:pt x="439751" y="245753"/>
                  </a:lnTo>
                  <a:lnTo>
                    <a:pt x="457178" y="209826"/>
                  </a:lnTo>
                  <a:lnTo>
                    <a:pt x="463296" y="170687"/>
                  </a:lnTo>
                  <a:lnTo>
                    <a:pt x="457178" y="131549"/>
                  </a:lnTo>
                  <a:lnTo>
                    <a:pt x="439751" y="95622"/>
                  </a:lnTo>
                  <a:lnTo>
                    <a:pt x="412406" y="63929"/>
                  </a:lnTo>
                  <a:lnTo>
                    <a:pt x="376533" y="37497"/>
                  </a:lnTo>
                  <a:lnTo>
                    <a:pt x="333522" y="17348"/>
                  </a:lnTo>
                  <a:lnTo>
                    <a:pt x="284764" y="4507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>
                <a:latin typeface="Tw Cen MT" panose="020B0602020104020603" pitchFamily="34" charset="0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5853655" y="5792615"/>
              <a:ext cx="11557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b="1" i="1" spc="-5" dirty="0">
                  <a:latin typeface="Tw Cen MT" panose="020B0602020104020603" pitchFamily="34" charset="0"/>
                  <a:cs typeface="Carlito"/>
                </a:rPr>
                <a:t>5</a:t>
              </a:r>
              <a:endParaRPr sz="1400">
                <a:latin typeface="Tw Cen MT" panose="020B0602020104020603" pitchFamily="34" charset="0"/>
                <a:cs typeface="Carlito"/>
              </a:endParaRPr>
            </a:p>
          </p:txBody>
        </p:sp>
      </p:grp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>
          <a:xfrm>
            <a:off x="9458621" y="652947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13</a:t>
            </a:fld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-3788017" y="-974689"/>
            <a:ext cx="3424912" cy="4414546"/>
            <a:chOff x="3808413" y="1125511"/>
            <a:chExt cx="3790950" cy="4886352"/>
          </a:xfrm>
        </p:grpSpPr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4516756" y="2095500"/>
              <a:ext cx="2407921" cy="2453650"/>
            </a:xfrm>
            <a:custGeom>
              <a:avLst/>
              <a:gdLst/>
              <a:ahLst/>
              <a:cxnLst>
                <a:cxn ang="0">
                  <a:pos x="835" y="4"/>
                </a:cxn>
                <a:cxn ang="0">
                  <a:pos x="954" y="25"/>
                </a:cxn>
                <a:cxn ang="0">
                  <a:pos x="1068" y="64"/>
                </a:cxn>
                <a:cxn ang="0">
                  <a:pos x="1172" y="121"/>
                </a:cxn>
                <a:cxn ang="0">
                  <a:pos x="1266" y="192"/>
                </a:cxn>
                <a:cxn ang="0">
                  <a:pos x="1348" y="277"/>
                </a:cxn>
                <a:cxn ang="0">
                  <a:pos x="1417" y="375"/>
                </a:cxn>
                <a:cxn ang="0">
                  <a:pos x="1470" y="482"/>
                </a:cxn>
                <a:cxn ang="0">
                  <a:pos x="1506" y="599"/>
                </a:cxn>
                <a:cxn ang="0">
                  <a:pos x="1525" y="722"/>
                </a:cxn>
                <a:cxn ang="0">
                  <a:pos x="1523" y="853"/>
                </a:cxn>
                <a:cxn ang="0">
                  <a:pos x="1500" y="982"/>
                </a:cxn>
                <a:cxn ang="0">
                  <a:pos x="1457" y="1103"/>
                </a:cxn>
                <a:cxn ang="0">
                  <a:pos x="1396" y="1213"/>
                </a:cxn>
                <a:cxn ang="0">
                  <a:pos x="1319" y="1311"/>
                </a:cxn>
                <a:cxn ang="0">
                  <a:pos x="1227" y="1395"/>
                </a:cxn>
                <a:cxn ang="0">
                  <a:pos x="1123" y="1464"/>
                </a:cxn>
                <a:cxn ang="0">
                  <a:pos x="1008" y="1515"/>
                </a:cxn>
                <a:cxn ang="0">
                  <a:pos x="885" y="1546"/>
                </a:cxn>
                <a:cxn ang="0">
                  <a:pos x="755" y="1556"/>
                </a:cxn>
                <a:cxn ang="0">
                  <a:pos x="632" y="1544"/>
                </a:cxn>
                <a:cxn ang="0">
                  <a:pos x="515" y="1513"/>
                </a:cxn>
                <a:cxn ang="0">
                  <a:pos x="406" y="1465"/>
                </a:cxn>
                <a:cxn ang="0">
                  <a:pos x="306" y="1401"/>
                </a:cxn>
                <a:cxn ang="0">
                  <a:pos x="218" y="1322"/>
                </a:cxn>
                <a:cxn ang="0">
                  <a:pos x="143" y="1231"/>
                </a:cxn>
                <a:cxn ang="0">
                  <a:pos x="82" y="1128"/>
                </a:cxn>
                <a:cxn ang="0">
                  <a:pos x="37" y="1015"/>
                </a:cxn>
                <a:cxn ang="0">
                  <a:pos x="9" y="896"/>
                </a:cxn>
                <a:cxn ang="0">
                  <a:pos x="0" y="769"/>
                </a:cxn>
                <a:cxn ang="0">
                  <a:pos x="13" y="637"/>
                </a:cxn>
                <a:cxn ang="0">
                  <a:pos x="46" y="512"/>
                </a:cxn>
                <a:cxn ang="0">
                  <a:pos x="99" y="396"/>
                </a:cxn>
                <a:cxn ang="0">
                  <a:pos x="168" y="292"/>
                </a:cxn>
                <a:cxn ang="0">
                  <a:pos x="252" y="200"/>
                </a:cxn>
                <a:cxn ang="0">
                  <a:pos x="350" y="124"/>
                </a:cxn>
                <a:cxn ang="0">
                  <a:pos x="460" y="64"/>
                </a:cxn>
                <a:cxn ang="0">
                  <a:pos x="579" y="23"/>
                </a:cxn>
                <a:cxn ang="0">
                  <a:pos x="706" y="2"/>
                </a:cxn>
              </a:cxnLst>
              <a:rect l="0" t="0" r="r" b="b"/>
              <a:pathLst>
                <a:path w="1527" h="1556">
                  <a:moveTo>
                    <a:pt x="772" y="0"/>
                  </a:moveTo>
                  <a:lnTo>
                    <a:pt x="835" y="4"/>
                  </a:lnTo>
                  <a:lnTo>
                    <a:pt x="895" y="12"/>
                  </a:lnTo>
                  <a:lnTo>
                    <a:pt x="954" y="25"/>
                  </a:lnTo>
                  <a:lnTo>
                    <a:pt x="1012" y="43"/>
                  </a:lnTo>
                  <a:lnTo>
                    <a:pt x="1068" y="64"/>
                  </a:lnTo>
                  <a:lnTo>
                    <a:pt x="1121" y="91"/>
                  </a:lnTo>
                  <a:lnTo>
                    <a:pt x="1172" y="121"/>
                  </a:lnTo>
                  <a:lnTo>
                    <a:pt x="1221" y="155"/>
                  </a:lnTo>
                  <a:lnTo>
                    <a:pt x="1266" y="192"/>
                  </a:lnTo>
                  <a:lnTo>
                    <a:pt x="1309" y="233"/>
                  </a:lnTo>
                  <a:lnTo>
                    <a:pt x="1348" y="277"/>
                  </a:lnTo>
                  <a:lnTo>
                    <a:pt x="1384" y="325"/>
                  </a:lnTo>
                  <a:lnTo>
                    <a:pt x="1417" y="375"/>
                  </a:lnTo>
                  <a:lnTo>
                    <a:pt x="1445" y="427"/>
                  </a:lnTo>
                  <a:lnTo>
                    <a:pt x="1470" y="482"/>
                  </a:lnTo>
                  <a:lnTo>
                    <a:pt x="1490" y="540"/>
                  </a:lnTo>
                  <a:lnTo>
                    <a:pt x="1506" y="599"/>
                  </a:lnTo>
                  <a:lnTo>
                    <a:pt x="1518" y="659"/>
                  </a:lnTo>
                  <a:lnTo>
                    <a:pt x="1525" y="722"/>
                  </a:lnTo>
                  <a:lnTo>
                    <a:pt x="1527" y="786"/>
                  </a:lnTo>
                  <a:lnTo>
                    <a:pt x="1523" y="853"/>
                  </a:lnTo>
                  <a:lnTo>
                    <a:pt x="1514" y="919"/>
                  </a:lnTo>
                  <a:lnTo>
                    <a:pt x="1500" y="982"/>
                  </a:lnTo>
                  <a:lnTo>
                    <a:pt x="1480" y="1044"/>
                  </a:lnTo>
                  <a:lnTo>
                    <a:pt x="1457" y="1103"/>
                  </a:lnTo>
                  <a:lnTo>
                    <a:pt x="1428" y="1159"/>
                  </a:lnTo>
                  <a:lnTo>
                    <a:pt x="1396" y="1213"/>
                  </a:lnTo>
                  <a:lnTo>
                    <a:pt x="1359" y="1263"/>
                  </a:lnTo>
                  <a:lnTo>
                    <a:pt x="1319" y="1311"/>
                  </a:lnTo>
                  <a:lnTo>
                    <a:pt x="1275" y="1355"/>
                  </a:lnTo>
                  <a:lnTo>
                    <a:pt x="1227" y="1395"/>
                  </a:lnTo>
                  <a:lnTo>
                    <a:pt x="1177" y="1432"/>
                  </a:lnTo>
                  <a:lnTo>
                    <a:pt x="1123" y="1464"/>
                  </a:lnTo>
                  <a:lnTo>
                    <a:pt x="1067" y="1492"/>
                  </a:lnTo>
                  <a:lnTo>
                    <a:pt x="1008" y="1515"/>
                  </a:lnTo>
                  <a:lnTo>
                    <a:pt x="948" y="1533"/>
                  </a:lnTo>
                  <a:lnTo>
                    <a:pt x="885" y="1546"/>
                  </a:lnTo>
                  <a:lnTo>
                    <a:pt x="821" y="1554"/>
                  </a:lnTo>
                  <a:lnTo>
                    <a:pt x="755" y="1556"/>
                  </a:lnTo>
                  <a:lnTo>
                    <a:pt x="692" y="1552"/>
                  </a:lnTo>
                  <a:lnTo>
                    <a:pt x="632" y="1544"/>
                  </a:lnTo>
                  <a:lnTo>
                    <a:pt x="572" y="1531"/>
                  </a:lnTo>
                  <a:lnTo>
                    <a:pt x="515" y="1513"/>
                  </a:lnTo>
                  <a:lnTo>
                    <a:pt x="459" y="1491"/>
                  </a:lnTo>
                  <a:lnTo>
                    <a:pt x="406" y="1465"/>
                  </a:lnTo>
                  <a:lnTo>
                    <a:pt x="355" y="1434"/>
                  </a:lnTo>
                  <a:lnTo>
                    <a:pt x="306" y="1401"/>
                  </a:lnTo>
                  <a:lnTo>
                    <a:pt x="261" y="1363"/>
                  </a:lnTo>
                  <a:lnTo>
                    <a:pt x="218" y="1322"/>
                  </a:lnTo>
                  <a:lnTo>
                    <a:pt x="179" y="1277"/>
                  </a:lnTo>
                  <a:lnTo>
                    <a:pt x="143" y="1231"/>
                  </a:lnTo>
                  <a:lnTo>
                    <a:pt x="110" y="1180"/>
                  </a:lnTo>
                  <a:lnTo>
                    <a:pt x="82" y="1128"/>
                  </a:lnTo>
                  <a:lnTo>
                    <a:pt x="57" y="1073"/>
                  </a:lnTo>
                  <a:lnTo>
                    <a:pt x="37" y="1015"/>
                  </a:lnTo>
                  <a:lnTo>
                    <a:pt x="21" y="956"/>
                  </a:lnTo>
                  <a:lnTo>
                    <a:pt x="9" y="896"/>
                  </a:lnTo>
                  <a:lnTo>
                    <a:pt x="2" y="833"/>
                  </a:lnTo>
                  <a:lnTo>
                    <a:pt x="0" y="769"/>
                  </a:lnTo>
                  <a:lnTo>
                    <a:pt x="4" y="702"/>
                  </a:lnTo>
                  <a:lnTo>
                    <a:pt x="13" y="637"/>
                  </a:lnTo>
                  <a:lnTo>
                    <a:pt x="27" y="573"/>
                  </a:lnTo>
                  <a:lnTo>
                    <a:pt x="46" y="512"/>
                  </a:lnTo>
                  <a:lnTo>
                    <a:pt x="69" y="453"/>
                  </a:lnTo>
                  <a:lnTo>
                    <a:pt x="99" y="396"/>
                  </a:lnTo>
                  <a:lnTo>
                    <a:pt x="130" y="343"/>
                  </a:lnTo>
                  <a:lnTo>
                    <a:pt x="168" y="292"/>
                  </a:lnTo>
                  <a:lnTo>
                    <a:pt x="207" y="245"/>
                  </a:lnTo>
                  <a:lnTo>
                    <a:pt x="252" y="200"/>
                  </a:lnTo>
                  <a:lnTo>
                    <a:pt x="300" y="161"/>
                  </a:lnTo>
                  <a:lnTo>
                    <a:pt x="350" y="124"/>
                  </a:lnTo>
                  <a:lnTo>
                    <a:pt x="403" y="92"/>
                  </a:lnTo>
                  <a:lnTo>
                    <a:pt x="460" y="64"/>
                  </a:lnTo>
                  <a:lnTo>
                    <a:pt x="518" y="41"/>
                  </a:lnTo>
                  <a:lnTo>
                    <a:pt x="579" y="23"/>
                  </a:lnTo>
                  <a:lnTo>
                    <a:pt x="642" y="10"/>
                  </a:lnTo>
                  <a:lnTo>
                    <a:pt x="706" y="2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FFC9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cs typeface="Arial" pitchFamily="34" charset="0"/>
                </a:rPr>
                <a:t>TEMA</a:t>
              </a:r>
              <a:endParaRPr lang="id-ID" sz="2800" b="1" kern="0" dirty="0">
                <a:solidFill>
                  <a:prstClr val="black"/>
                </a:solidFill>
                <a:latin typeface="Tw Cen MT" panose="020B0602020104020603" pitchFamily="34" charset="0"/>
                <a:cs typeface="Arial" pitchFamily="34" charset="0"/>
              </a:endParaRP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cs typeface="Arial" pitchFamily="34" charset="0"/>
                </a:rPr>
                <a:t>KEBIJAKAN</a:t>
              </a:r>
              <a:endParaRPr lang="id-ID" sz="2800" b="1" kern="0" dirty="0">
                <a:solidFill>
                  <a:prstClr val="black"/>
                </a:solidFill>
                <a:latin typeface="Tw Cen MT" panose="020B0602020104020603" pitchFamily="34" charset="0"/>
                <a:cs typeface="Arial" pitchFamily="34" charset="0"/>
              </a:endParaRP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cs typeface="Arial" pitchFamily="34" charset="0"/>
                </a:rPr>
                <a:t>FISKAL</a:t>
              </a:r>
              <a:endPara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cs typeface="Arial" pitchFamily="34" charset="0"/>
              </a:endParaRPr>
            </a:p>
          </p:txBody>
        </p:sp>
        <p:grpSp>
          <p:nvGrpSpPr>
            <p:cNvPr id="59" name="Group 68"/>
            <p:cNvGrpSpPr/>
            <p:nvPr/>
          </p:nvGrpSpPr>
          <p:grpSpPr>
            <a:xfrm>
              <a:off x="3808413" y="1125511"/>
              <a:ext cx="3790950" cy="4886352"/>
              <a:chOff x="3808413" y="1125511"/>
              <a:chExt cx="3790950" cy="4886352"/>
            </a:xfrm>
          </p:grpSpPr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4430713" y="1982788"/>
                <a:ext cx="2573338" cy="4029075"/>
              </a:xfrm>
              <a:custGeom>
                <a:avLst/>
                <a:gdLst/>
                <a:ahLst/>
                <a:cxnLst>
                  <a:cxn ang="0">
                    <a:pos x="1169" y="77"/>
                  </a:cxn>
                  <a:cxn ang="0">
                    <a:pos x="1471" y="345"/>
                  </a:cxn>
                  <a:cxn ang="0">
                    <a:pos x="1613" y="719"/>
                  </a:cxn>
                  <a:cxn ang="0">
                    <a:pos x="1559" y="1164"/>
                  </a:cxn>
                  <a:cxn ang="0">
                    <a:pos x="1323" y="1491"/>
                  </a:cxn>
                  <a:cxn ang="0">
                    <a:pos x="1126" y="1623"/>
                  </a:cxn>
                  <a:cxn ang="0">
                    <a:pos x="1022" y="1598"/>
                  </a:cxn>
                  <a:cxn ang="0">
                    <a:pos x="1079" y="1499"/>
                  </a:cxn>
                  <a:cxn ang="0">
                    <a:pos x="1233" y="1395"/>
                  </a:cxn>
                  <a:cxn ang="0">
                    <a:pos x="1406" y="1180"/>
                  </a:cxn>
                  <a:cxn ang="0">
                    <a:pos x="1490" y="838"/>
                  </a:cxn>
                  <a:cxn ang="0">
                    <a:pos x="1382" y="448"/>
                  </a:cxn>
                  <a:cxn ang="0">
                    <a:pos x="1092" y="186"/>
                  </a:cxn>
                  <a:cxn ang="0">
                    <a:pos x="747" y="139"/>
                  </a:cxn>
                  <a:cxn ang="0">
                    <a:pos x="450" y="244"/>
                  </a:cxn>
                  <a:cxn ang="0">
                    <a:pos x="224" y="475"/>
                  </a:cxn>
                  <a:cxn ang="0">
                    <a:pos x="132" y="837"/>
                  </a:cxn>
                  <a:cxn ang="0">
                    <a:pos x="238" y="1214"/>
                  </a:cxn>
                  <a:cxn ang="0">
                    <a:pos x="553" y="1488"/>
                  </a:cxn>
                  <a:cxn ang="0">
                    <a:pos x="1072" y="1691"/>
                  </a:cxn>
                  <a:cxn ang="0">
                    <a:pos x="1267" y="1764"/>
                  </a:cxn>
                  <a:cxn ang="0">
                    <a:pos x="1278" y="1855"/>
                  </a:cxn>
                  <a:cxn ang="0">
                    <a:pos x="1187" y="1906"/>
                  </a:cxn>
                  <a:cxn ang="0">
                    <a:pos x="900" y="1937"/>
                  </a:cxn>
                  <a:cxn ang="0">
                    <a:pos x="1135" y="1985"/>
                  </a:cxn>
                  <a:cxn ang="0">
                    <a:pos x="1255" y="2022"/>
                  </a:cxn>
                  <a:cxn ang="0">
                    <a:pos x="1303" y="2096"/>
                  </a:cxn>
                  <a:cxn ang="0">
                    <a:pos x="1242" y="2171"/>
                  </a:cxn>
                  <a:cxn ang="0">
                    <a:pos x="900" y="2227"/>
                  </a:cxn>
                  <a:cxn ang="0">
                    <a:pos x="1018" y="2264"/>
                  </a:cxn>
                  <a:cxn ang="0">
                    <a:pos x="1229" y="2303"/>
                  </a:cxn>
                  <a:cxn ang="0">
                    <a:pos x="1303" y="2368"/>
                  </a:cxn>
                  <a:cxn ang="0">
                    <a:pos x="1257" y="2466"/>
                  </a:cxn>
                  <a:cxn ang="0">
                    <a:pos x="1111" y="2517"/>
                  </a:cxn>
                  <a:cxn ang="0">
                    <a:pos x="965" y="2524"/>
                  </a:cxn>
                  <a:cxn ang="0">
                    <a:pos x="962" y="2424"/>
                  </a:cxn>
                  <a:cxn ang="0">
                    <a:pos x="904" y="2384"/>
                  </a:cxn>
                  <a:cxn ang="0">
                    <a:pos x="449" y="2342"/>
                  </a:cxn>
                  <a:cxn ang="0">
                    <a:pos x="329" y="2319"/>
                  </a:cxn>
                  <a:cxn ang="0">
                    <a:pos x="274" y="2250"/>
                  </a:cxn>
                  <a:cxn ang="0">
                    <a:pos x="347" y="2167"/>
                  </a:cxn>
                  <a:cxn ang="0">
                    <a:pos x="653" y="2114"/>
                  </a:cxn>
                  <a:cxn ang="0">
                    <a:pos x="829" y="2070"/>
                  </a:cxn>
                  <a:cxn ang="0">
                    <a:pos x="438" y="2014"/>
                  </a:cxn>
                  <a:cxn ang="0">
                    <a:pos x="282" y="1952"/>
                  </a:cxn>
                  <a:cxn ang="0">
                    <a:pos x="285" y="1881"/>
                  </a:cxn>
                  <a:cxn ang="0">
                    <a:pos x="357" y="1844"/>
                  </a:cxn>
                  <a:cxn ang="0">
                    <a:pos x="575" y="1825"/>
                  </a:cxn>
                  <a:cxn ang="0">
                    <a:pos x="883" y="1769"/>
                  </a:cxn>
                  <a:cxn ang="0">
                    <a:pos x="372" y="1527"/>
                  </a:cxn>
                  <a:cxn ang="0">
                    <a:pos x="83" y="1207"/>
                  </a:cxn>
                  <a:cxn ang="0">
                    <a:pos x="0" y="837"/>
                  </a:cxn>
                  <a:cxn ang="0">
                    <a:pos x="95" y="433"/>
                  </a:cxn>
                  <a:cxn ang="0">
                    <a:pos x="370" y="139"/>
                  </a:cxn>
                  <a:cxn ang="0">
                    <a:pos x="772" y="4"/>
                  </a:cxn>
                </a:cxnLst>
                <a:rect l="0" t="0" r="r" b="b"/>
                <a:pathLst>
                  <a:path w="1621" h="2538">
                    <a:moveTo>
                      <a:pt x="832" y="0"/>
                    </a:moveTo>
                    <a:lnTo>
                      <a:pt x="890" y="1"/>
                    </a:lnTo>
                    <a:lnTo>
                      <a:pt x="947" y="7"/>
                    </a:lnTo>
                    <a:lnTo>
                      <a:pt x="1004" y="18"/>
                    </a:lnTo>
                    <a:lnTo>
                      <a:pt x="1060" y="33"/>
                    </a:lnTo>
                    <a:lnTo>
                      <a:pt x="1115" y="53"/>
                    </a:lnTo>
                    <a:lnTo>
                      <a:pt x="1169" y="77"/>
                    </a:lnTo>
                    <a:lnTo>
                      <a:pt x="1221" y="107"/>
                    </a:lnTo>
                    <a:lnTo>
                      <a:pt x="1271" y="139"/>
                    </a:lnTo>
                    <a:lnTo>
                      <a:pt x="1319" y="177"/>
                    </a:lnTo>
                    <a:lnTo>
                      <a:pt x="1365" y="218"/>
                    </a:lnTo>
                    <a:lnTo>
                      <a:pt x="1403" y="258"/>
                    </a:lnTo>
                    <a:lnTo>
                      <a:pt x="1439" y="301"/>
                    </a:lnTo>
                    <a:lnTo>
                      <a:pt x="1471" y="345"/>
                    </a:lnTo>
                    <a:lnTo>
                      <a:pt x="1501" y="391"/>
                    </a:lnTo>
                    <a:lnTo>
                      <a:pt x="1528" y="441"/>
                    </a:lnTo>
                    <a:lnTo>
                      <a:pt x="1551" y="491"/>
                    </a:lnTo>
                    <a:lnTo>
                      <a:pt x="1572" y="546"/>
                    </a:lnTo>
                    <a:lnTo>
                      <a:pt x="1590" y="603"/>
                    </a:lnTo>
                    <a:lnTo>
                      <a:pt x="1603" y="660"/>
                    </a:lnTo>
                    <a:lnTo>
                      <a:pt x="1613" y="719"/>
                    </a:lnTo>
                    <a:lnTo>
                      <a:pt x="1619" y="778"/>
                    </a:lnTo>
                    <a:lnTo>
                      <a:pt x="1621" y="838"/>
                    </a:lnTo>
                    <a:lnTo>
                      <a:pt x="1618" y="907"/>
                    </a:lnTo>
                    <a:lnTo>
                      <a:pt x="1610" y="975"/>
                    </a:lnTo>
                    <a:lnTo>
                      <a:pt x="1598" y="1039"/>
                    </a:lnTo>
                    <a:lnTo>
                      <a:pt x="1581" y="1103"/>
                    </a:lnTo>
                    <a:lnTo>
                      <a:pt x="1559" y="1164"/>
                    </a:lnTo>
                    <a:lnTo>
                      <a:pt x="1532" y="1224"/>
                    </a:lnTo>
                    <a:lnTo>
                      <a:pt x="1500" y="1281"/>
                    </a:lnTo>
                    <a:lnTo>
                      <a:pt x="1464" y="1336"/>
                    </a:lnTo>
                    <a:lnTo>
                      <a:pt x="1423" y="1389"/>
                    </a:lnTo>
                    <a:lnTo>
                      <a:pt x="1390" y="1426"/>
                    </a:lnTo>
                    <a:lnTo>
                      <a:pt x="1357" y="1460"/>
                    </a:lnTo>
                    <a:lnTo>
                      <a:pt x="1323" y="1491"/>
                    </a:lnTo>
                    <a:lnTo>
                      <a:pt x="1289" y="1519"/>
                    </a:lnTo>
                    <a:lnTo>
                      <a:pt x="1257" y="1542"/>
                    </a:lnTo>
                    <a:lnTo>
                      <a:pt x="1226" y="1565"/>
                    </a:lnTo>
                    <a:lnTo>
                      <a:pt x="1197" y="1583"/>
                    </a:lnTo>
                    <a:lnTo>
                      <a:pt x="1171" y="1599"/>
                    </a:lnTo>
                    <a:lnTo>
                      <a:pt x="1147" y="1612"/>
                    </a:lnTo>
                    <a:lnTo>
                      <a:pt x="1126" y="1623"/>
                    </a:lnTo>
                    <a:lnTo>
                      <a:pt x="1110" y="1631"/>
                    </a:lnTo>
                    <a:lnTo>
                      <a:pt x="1093" y="1636"/>
                    </a:lnTo>
                    <a:lnTo>
                      <a:pt x="1076" y="1636"/>
                    </a:lnTo>
                    <a:lnTo>
                      <a:pt x="1059" y="1633"/>
                    </a:lnTo>
                    <a:lnTo>
                      <a:pt x="1044" y="1625"/>
                    </a:lnTo>
                    <a:lnTo>
                      <a:pt x="1032" y="1613"/>
                    </a:lnTo>
                    <a:lnTo>
                      <a:pt x="1022" y="1598"/>
                    </a:lnTo>
                    <a:lnTo>
                      <a:pt x="1016" y="1581"/>
                    </a:lnTo>
                    <a:lnTo>
                      <a:pt x="1016" y="1565"/>
                    </a:lnTo>
                    <a:lnTo>
                      <a:pt x="1020" y="1549"/>
                    </a:lnTo>
                    <a:lnTo>
                      <a:pt x="1028" y="1534"/>
                    </a:lnTo>
                    <a:lnTo>
                      <a:pt x="1040" y="1521"/>
                    </a:lnTo>
                    <a:lnTo>
                      <a:pt x="1055" y="1511"/>
                    </a:lnTo>
                    <a:lnTo>
                      <a:pt x="1079" y="1499"/>
                    </a:lnTo>
                    <a:lnTo>
                      <a:pt x="1096" y="1490"/>
                    </a:lnTo>
                    <a:lnTo>
                      <a:pt x="1115" y="1480"/>
                    </a:lnTo>
                    <a:lnTo>
                      <a:pt x="1136" y="1467"/>
                    </a:lnTo>
                    <a:lnTo>
                      <a:pt x="1158" y="1452"/>
                    </a:lnTo>
                    <a:lnTo>
                      <a:pt x="1182" y="1435"/>
                    </a:lnTo>
                    <a:lnTo>
                      <a:pt x="1207" y="1416"/>
                    </a:lnTo>
                    <a:lnTo>
                      <a:pt x="1233" y="1395"/>
                    </a:lnTo>
                    <a:lnTo>
                      <a:pt x="1259" y="1372"/>
                    </a:lnTo>
                    <a:lnTo>
                      <a:pt x="1285" y="1346"/>
                    </a:lnTo>
                    <a:lnTo>
                      <a:pt x="1311" y="1317"/>
                    </a:lnTo>
                    <a:lnTo>
                      <a:pt x="1336" y="1286"/>
                    </a:lnTo>
                    <a:lnTo>
                      <a:pt x="1361" y="1254"/>
                    </a:lnTo>
                    <a:lnTo>
                      <a:pt x="1384" y="1218"/>
                    </a:lnTo>
                    <a:lnTo>
                      <a:pt x="1406" y="1180"/>
                    </a:lnTo>
                    <a:lnTo>
                      <a:pt x="1427" y="1139"/>
                    </a:lnTo>
                    <a:lnTo>
                      <a:pt x="1444" y="1096"/>
                    </a:lnTo>
                    <a:lnTo>
                      <a:pt x="1459" y="1050"/>
                    </a:lnTo>
                    <a:lnTo>
                      <a:pt x="1472" y="1001"/>
                    </a:lnTo>
                    <a:lnTo>
                      <a:pt x="1482" y="950"/>
                    </a:lnTo>
                    <a:lnTo>
                      <a:pt x="1487" y="896"/>
                    </a:lnTo>
                    <a:lnTo>
                      <a:pt x="1490" y="838"/>
                    </a:lnTo>
                    <a:lnTo>
                      <a:pt x="1488" y="778"/>
                    </a:lnTo>
                    <a:lnTo>
                      <a:pt x="1481" y="719"/>
                    </a:lnTo>
                    <a:lnTo>
                      <a:pt x="1470" y="661"/>
                    </a:lnTo>
                    <a:lnTo>
                      <a:pt x="1454" y="604"/>
                    </a:lnTo>
                    <a:lnTo>
                      <a:pt x="1435" y="550"/>
                    </a:lnTo>
                    <a:lnTo>
                      <a:pt x="1410" y="497"/>
                    </a:lnTo>
                    <a:lnTo>
                      <a:pt x="1382" y="448"/>
                    </a:lnTo>
                    <a:lnTo>
                      <a:pt x="1350" y="399"/>
                    </a:lnTo>
                    <a:lnTo>
                      <a:pt x="1313" y="354"/>
                    </a:lnTo>
                    <a:lnTo>
                      <a:pt x="1273" y="311"/>
                    </a:lnTo>
                    <a:lnTo>
                      <a:pt x="1232" y="274"/>
                    </a:lnTo>
                    <a:lnTo>
                      <a:pt x="1187" y="240"/>
                    </a:lnTo>
                    <a:lnTo>
                      <a:pt x="1141" y="211"/>
                    </a:lnTo>
                    <a:lnTo>
                      <a:pt x="1092" y="186"/>
                    </a:lnTo>
                    <a:lnTo>
                      <a:pt x="1042" y="165"/>
                    </a:lnTo>
                    <a:lnTo>
                      <a:pt x="992" y="150"/>
                    </a:lnTo>
                    <a:lnTo>
                      <a:pt x="939" y="139"/>
                    </a:lnTo>
                    <a:lnTo>
                      <a:pt x="888" y="132"/>
                    </a:lnTo>
                    <a:lnTo>
                      <a:pt x="836" y="131"/>
                    </a:lnTo>
                    <a:lnTo>
                      <a:pt x="791" y="134"/>
                    </a:lnTo>
                    <a:lnTo>
                      <a:pt x="747" y="139"/>
                    </a:lnTo>
                    <a:lnTo>
                      <a:pt x="703" y="146"/>
                    </a:lnTo>
                    <a:lnTo>
                      <a:pt x="659" y="156"/>
                    </a:lnTo>
                    <a:lnTo>
                      <a:pt x="616" y="169"/>
                    </a:lnTo>
                    <a:lnTo>
                      <a:pt x="573" y="184"/>
                    </a:lnTo>
                    <a:lnTo>
                      <a:pt x="531" y="201"/>
                    </a:lnTo>
                    <a:lnTo>
                      <a:pt x="490" y="221"/>
                    </a:lnTo>
                    <a:lnTo>
                      <a:pt x="450" y="244"/>
                    </a:lnTo>
                    <a:lnTo>
                      <a:pt x="412" y="269"/>
                    </a:lnTo>
                    <a:lnTo>
                      <a:pt x="376" y="296"/>
                    </a:lnTo>
                    <a:lnTo>
                      <a:pt x="341" y="327"/>
                    </a:lnTo>
                    <a:lnTo>
                      <a:pt x="308" y="360"/>
                    </a:lnTo>
                    <a:lnTo>
                      <a:pt x="278" y="395"/>
                    </a:lnTo>
                    <a:lnTo>
                      <a:pt x="249" y="433"/>
                    </a:lnTo>
                    <a:lnTo>
                      <a:pt x="224" y="475"/>
                    </a:lnTo>
                    <a:lnTo>
                      <a:pt x="201" y="519"/>
                    </a:lnTo>
                    <a:lnTo>
                      <a:pt x="180" y="565"/>
                    </a:lnTo>
                    <a:lnTo>
                      <a:pt x="163" y="613"/>
                    </a:lnTo>
                    <a:lnTo>
                      <a:pt x="150" y="666"/>
                    </a:lnTo>
                    <a:lnTo>
                      <a:pt x="140" y="720"/>
                    </a:lnTo>
                    <a:lnTo>
                      <a:pt x="134" y="777"/>
                    </a:lnTo>
                    <a:lnTo>
                      <a:pt x="132" y="837"/>
                    </a:lnTo>
                    <a:lnTo>
                      <a:pt x="133" y="898"/>
                    </a:lnTo>
                    <a:lnTo>
                      <a:pt x="139" y="955"/>
                    </a:lnTo>
                    <a:lnTo>
                      <a:pt x="150" y="1011"/>
                    </a:lnTo>
                    <a:lnTo>
                      <a:pt x="166" y="1065"/>
                    </a:lnTo>
                    <a:lnTo>
                      <a:pt x="186" y="1116"/>
                    </a:lnTo>
                    <a:lnTo>
                      <a:pt x="209" y="1166"/>
                    </a:lnTo>
                    <a:lnTo>
                      <a:pt x="238" y="1214"/>
                    </a:lnTo>
                    <a:lnTo>
                      <a:pt x="271" y="1259"/>
                    </a:lnTo>
                    <a:lnTo>
                      <a:pt x="310" y="1303"/>
                    </a:lnTo>
                    <a:lnTo>
                      <a:pt x="352" y="1345"/>
                    </a:lnTo>
                    <a:lnTo>
                      <a:pt x="399" y="1385"/>
                    </a:lnTo>
                    <a:lnTo>
                      <a:pt x="446" y="1420"/>
                    </a:lnTo>
                    <a:lnTo>
                      <a:pt x="497" y="1454"/>
                    </a:lnTo>
                    <a:lnTo>
                      <a:pt x="553" y="1488"/>
                    </a:lnTo>
                    <a:lnTo>
                      <a:pt x="613" y="1519"/>
                    </a:lnTo>
                    <a:lnTo>
                      <a:pt x="677" y="1550"/>
                    </a:lnTo>
                    <a:lnTo>
                      <a:pt x="746" y="1580"/>
                    </a:lnTo>
                    <a:lnTo>
                      <a:pt x="820" y="1609"/>
                    </a:lnTo>
                    <a:lnTo>
                      <a:pt x="899" y="1636"/>
                    </a:lnTo>
                    <a:lnTo>
                      <a:pt x="983" y="1664"/>
                    </a:lnTo>
                    <a:lnTo>
                      <a:pt x="1072" y="1691"/>
                    </a:lnTo>
                    <a:lnTo>
                      <a:pt x="1167" y="1717"/>
                    </a:lnTo>
                    <a:lnTo>
                      <a:pt x="1167" y="1718"/>
                    </a:lnTo>
                    <a:lnTo>
                      <a:pt x="1195" y="1726"/>
                    </a:lnTo>
                    <a:lnTo>
                      <a:pt x="1218" y="1734"/>
                    </a:lnTo>
                    <a:lnTo>
                      <a:pt x="1237" y="1742"/>
                    </a:lnTo>
                    <a:lnTo>
                      <a:pt x="1254" y="1752"/>
                    </a:lnTo>
                    <a:lnTo>
                      <a:pt x="1267" y="1764"/>
                    </a:lnTo>
                    <a:lnTo>
                      <a:pt x="1276" y="1775"/>
                    </a:lnTo>
                    <a:lnTo>
                      <a:pt x="1283" y="1787"/>
                    </a:lnTo>
                    <a:lnTo>
                      <a:pt x="1287" y="1798"/>
                    </a:lnTo>
                    <a:lnTo>
                      <a:pt x="1288" y="1808"/>
                    </a:lnTo>
                    <a:lnTo>
                      <a:pt x="1288" y="1824"/>
                    </a:lnTo>
                    <a:lnTo>
                      <a:pt x="1285" y="1841"/>
                    </a:lnTo>
                    <a:lnTo>
                      <a:pt x="1278" y="1855"/>
                    </a:lnTo>
                    <a:lnTo>
                      <a:pt x="1269" y="1867"/>
                    </a:lnTo>
                    <a:lnTo>
                      <a:pt x="1258" y="1876"/>
                    </a:lnTo>
                    <a:lnTo>
                      <a:pt x="1246" y="1885"/>
                    </a:lnTo>
                    <a:lnTo>
                      <a:pt x="1233" y="1891"/>
                    </a:lnTo>
                    <a:lnTo>
                      <a:pt x="1208" y="1900"/>
                    </a:lnTo>
                    <a:lnTo>
                      <a:pt x="1196" y="1903"/>
                    </a:lnTo>
                    <a:lnTo>
                      <a:pt x="1187" y="1906"/>
                    </a:lnTo>
                    <a:lnTo>
                      <a:pt x="1160" y="1910"/>
                    </a:lnTo>
                    <a:lnTo>
                      <a:pt x="1129" y="1915"/>
                    </a:lnTo>
                    <a:lnTo>
                      <a:pt x="1094" y="1920"/>
                    </a:lnTo>
                    <a:lnTo>
                      <a:pt x="1052" y="1924"/>
                    </a:lnTo>
                    <a:lnTo>
                      <a:pt x="1004" y="1929"/>
                    </a:lnTo>
                    <a:lnTo>
                      <a:pt x="953" y="1933"/>
                    </a:lnTo>
                    <a:lnTo>
                      <a:pt x="900" y="1937"/>
                    </a:lnTo>
                    <a:lnTo>
                      <a:pt x="845" y="1940"/>
                    </a:lnTo>
                    <a:lnTo>
                      <a:pt x="900" y="1948"/>
                    </a:lnTo>
                    <a:lnTo>
                      <a:pt x="954" y="1955"/>
                    </a:lnTo>
                    <a:lnTo>
                      <a:pt x="1006" y="1963"/>
                    </a:lnTo>
                    <a:lnTo>
                      <a:pt x="1055" y="1971"/>
                    </a:lnTo>
                    <a:lnTo>
                      <a:pt x="1100" y="1979"/>
                    </a:lnTo>
                    <a:lnTo>
                      <a:pt x="1135" y="1985"/>
                    </a:lnTo>
                    <a:lnTo>
                      <a:pt x="1166" y="1992"/>
                    </a:lnTo>
                    <a:lnTo>
                      <a:pt x="1193" y="1999"/>
                    </a:lnTo>
                    <a:lnTo>
                      <a:pt x="1215" y="2005"/>
                    </a:lnTo>
                    <a:lnTo>
                      <a:pt x="1223" y="2008"/>
                    </a:lnTo>
                    <a:lnTo>
                      <a:pt x="1233" y="2011"/>
                    </a:lnTo>
                    <a:lnTo>
                      <a:pt x="1243" y="2015"/>
                    </a:lnTo>
                    <a:lnTo>
                      <a:pt x="1255" y="2022"/>
                    </a:lnTo>
                    <a:lnTo>
                      <a:pt x="1266" y="2029"/>
                    </a:lnTo>
                    <a:lnTo>
                      <a:pt x="1277" y="2037"/>
                    </a:lnTo>
                    <a:lnTo>
                      <a:pt x="1287" y="2047"/>
                    </a:lnTo>
                    <a:lnTo>
                      <a:pt x="1295" y="2059"/>
                    </a:lnTo>
                    <a:lnTo>
                      <a:pt x="1300" y="2073"/>
                    </a:lnTo>
                    <a:lnTo>
                      <a:pt x="1303" y="2089"/>
                    </a:lnTo>
                    <a:lnTo>
                      <a:pt x="1303" y="2096"/>
                    </a:lnTo>
                    <a:lnTo>
                      <a:pt x="1302" y="2106"/>
                    </a:lnTo>
                    <a:lnTo>
                      <a:pt x="1299" y="2116"/>
                    </a:lnTo>
                    <a:lnTo>
                      <a:pt x="1294" y="2129"/>
                    </a:lnTo>
                    <a:lnTo>
                      <a:pt x="1286" y="2141"/>
                    </a:lnTo>
                    <a:lnTo>
                      <a:pt x="1273" y="2153"/>
                    </a:lnTo>
                    <a:lnTo>
                      <a:pt x="1257" y="2164"/>
                    </a:lnTo>
                    <a:lnTo>
                      <a:pt x="1242" y="2171"/>
                    </a:lnTo>
                    <a:lnTo>
                      <a:pt x="1225" y="2178"/>
                    </a:lnTo>
                    <a:lnTo>
                      <a:pt x="1203" y="2184"/>
                    </a:lnTo>
                    <a:lnTo>
                      <a:pt x="1147" y="2196"/>
                    </a:lnTo>
                    <a:lnTo>
                      <a:pt x="1088" y="2207"/>
                    </a:lnTo>
                    <a:lnTo>
                      <a:pt x="1027" y="2215"/>
                    </a:lnTo>
                    <a:lnTo>
                      <a:pt x="965" y="2222"/>
                    </a:lnTo>
                    <a:lnTo>
                      <a:pt x="900" y="2227"/>
                    </a:lnTo>
                    <a:lnTo>
                      <a:pt x="837" y="2232"/>
                    </a:lnTo>
                    <a:lnTo>
                      <a:pt x="772" y="2236"/>
                    </a:lnTo>
                    <a:lnTo>
                      <a:pt x="742" y="2239"/>
                    </a:lnTo>
                    <a:lnTo>
                      <a:pt x="814" y="2245"/>
                    </a:lnTo>
                    <a:lnTo>
                      <a:pt x="884" y="2251"/>
                    </a:lnTo>
                    <a:lnTo>
                      <a:pt x="953" y="2257"/>
                    </a:lnTo>
                    <a:lnTo>
                      <a:pt x="1018" y="2264"/>
                    </a:lnTo>
                    <a:lnTo>
                      <a:pt x="1079" y="2272"/>
                    </a:lnTo>
                    <a:lnTo>
                      <a:pt x="1119" y="2278"/>
                    </a:lnTo>
                    <a:lnTo>
                      <a:pt x="1154" y="2284"/>
                    </a:lnTo>
                    <a:lnTo>
                      <a:pt x="1184" y="2291"/>
                    </a:lnTo>
                    <a:lnTo>
                      <a:pt x="1210" y="2297"/>
                    </a:lnTo>
                    <a:lnTo>
                      <a:pt x="1218" y="2300"/>
                    </a:lnTo>
                    <a:lnTo>
                      <a:pt x="1229" y="2303"/>
                    </a:lnTo>
                    <a:lnTo>
                      <a:pt x="1241" y="2308"/>
                    </a:lnTo>
                    <a:lnTo>
                      <a:pt x="1253" y="2313"/>
                    </a:lnTo>
                    <a:lnTo>
                      <a:pt x="1265" y="2321"/>
                    </a:lnTo>
                    <a:lnTo>
                      <a:pt x="1278" y="2330"/>
                    </a:lnTo>
                    <a:lnTo>
                      <a:pt x="1288" y="2341"/>
                    </a:lnTo>
                    <a:lnTo>
                      <a:pt x="1296" y="2353"/>
                    </a:lnTo>
                    <a:lnTo>
                      <a:pt x="1303" y="2368"/>
                    </a:lnTo>
                    <a:lnTo>
                      <a:pt x="1305" y="2386"/>
                    </a:lnTo>
                    <a:lnTo>
                      <a:pt x="1304" y="2404"/>
                    </a:lnTo>
                    <a:lnTo>
                      <a:pt x="1300" y="2420"/>
                    </a:lnTo>
                    <a:lnTo>
                      <a:pt x="1292" y="2434"/>
                    </a:lnTo>
                    <a:lnTo>
                      <a:pt x="1281" y="2447"/>
                    </a:lnTo>
                    <a:lnTo>
                      <a:pt x="1270" y="2457"/>
                    </a:lnTo>
                    <a:lnTo>
                      <a:pt x="1257" y="2466"/>
                    </a:lnTo>
                    <a:lnTo>
                      <a:pt x="1243" y="2473"/>
                    </a:lnTo>
                    <a:lnTo>
                      <a:pt x="1231" y="2480"/>
                    </a:lnTo>
                    <a:lnTo>
                      <a:pt x="1219" y="2484"/>
                    </a:lnTo>
                    <a:lnTo>
                      <a:pt x="1210" y="2488"/>
                    </a:lnTo>
                    <a:lnTo>
                      <a:pt x="1182" y="2497"/>
                    </a:lnTo>
                    <a:lnTo>
                      <a:pt x="1149" y="2507"/>
                    </a:lnTo>
                    <a:lnTo>
                      <a:pt x="1111" y="2517"/>
                    </a:lnTo>
                    <a:lnTo>
                      <a:pt x="1068" y="2527"/>
                    </a:lnTo>
                    <a:lnTo>
                      <a:pt x="1019" y="2537"/>
                    </a:lnTo>
                    <a:lnTo>
                      <a:pt x="1013" y="2538"/>
                    </a:lnTo>
                    <a:lnTo>
                      <a:pt x="1006" y="2538"/>
                    </a:lnTo>
                    <a:lnTo>
                      <a:pt x="991" y="2536"/>
                    </a:lnTo>
                    <a:lnTo>
                      <a:pt x="977" y="2531"/>
                    </a:lnTo>
                    <a:lnTo>
                      <a:pt x="965" y="2524"/>
                    </a:lnTo>
                    <a:lnTo>
                      <a:pt x="954" y="2513"/>
                    </a:lnTo>
                    <a:lnTo>
                      <a:pt x="947" y="2501"/>
                    </a:lnTo>
                    <a:lnTo>
                      <a:pt x="942" y="2486"/>
                    </a:lnTo>
                    <a:lnTo>
                      <a:pt x="940" y="2468"/>
                    </a:lnTo>
                    <a:lnTo>
                      <a:pt x="944" y="2451"/>
                    </a:lnTo>
                    <a:lnTo>
                      <a:pt x="951" y="2437"/>
                    </a:lnTo>
                    <a:lnTo>
                      <a:pt x="962" y="2424"/>
                    </a:lnTo>
                    <a:lnTo>
                      <a:pt x="976" y="2414"/>
                    </a:lnTo>
                    <a:lnTo>
                      <a:pt x="993" y="2409"/>
                    </a:lnTo>
                    <a:lnTo>
                      <a:pt x="1016" y="2403"/>
                    </a:lnTo>
                    <a:lnTo>
                      <a:pt x="1039" y="2399"/>
                    </a:lnTo>
                    <a:lnTo>
                      <a:pt x="1023" y="2396"/>
                    </a:lnTo>
                    <a:lnTo>
                      <a:pt x="965" y="2390"/>
                    </a:lnTo>
                    <a:lnTo>
                      <a:pt x="904" y="2384"/>
                    </a:lnTo>
                    <a:lnTo>
                      <a:pt x="841" y="2378"/>
                    </a:lnTo>
                    <a:lnTo>
                      <a:pt x="712" y="2367"/>
                    </a:lnTo>
                    <a:lnTo>
                      <a:pt x="653" y="2363"/>
                    </a:lnTo>
                    <a:lnTo>
                      <a:pt x="597" y="2357"/>
                    </a:lnTo>
                    <a:lnTo>
                      <a:pt x="543" y="2353"/>
                    </a:lnTo>
                    <a:lnTo>
                      <a:pt x="494" y="2348"/>
                    </a:lnTo>
                    <a:lnTo>
                      <a:pt x="449" y="2342"/>
                    </a:lnTo>
                    <a:lnTo>
                      <a:pt x="420" y="2339"/>
                    </a:lnTo>
                    <a:lnTo>
                      <a:pt x="396" y="2335"/>
                    </a:lnTo>
                    <a:lnTo>
                      <a:pt x="376" y="2331"/>
                    </a:lnTo>
                    <a:lnTo>
                      <a:pt x="358" y="2327"/>
                    </a:lnTo>
                    <a:lnTo>
                      <a:pt x="350" y="2326"/>
                    </a:lnTo>
                    <a:lnTo>
                      <a:pt x="340" y="2323"/>
                    </a:lnTo>
                    <a:lnTo>
                      <a:pt x="329" y="2319"/>
                    </a:lnTo>
                    <a:lnTo>
                      <a:pt x="318" y="2314"/>
                    </a:lnTo>
                    <a:lnTo>
                      <a:pt x="307" y="2308"/>
                    </a:lnTo>
                    <a:lnTo>
                      <a:pt x="296" y="2300"/>
                    </a:lnTo>
                    <a:lnTo>
                      <a:pt x="287" y="2289"/>
                    </a:lnTo>
                    <a:lnTo>
                      <a:pt x="280" y="2277"/>
                    </a:lnTo>
                    <a:lnTo>
                      <a:pt x="276" y="2262"/>
                    </a:lnTo>
                    <a:lnTo>
                      <a:pt x="274" y="2250"/>
                    </a:lnTo>
                    <a:lnTo>
                      <a:pt x="274" y="2239"/>
                    </a:lnTo>
                    <a:lnTo>
                      <a:pt x="277" y="2226"/>
                    </a:lnTo>
                    <a:lnTo>
                      <a:pt x="282" y="2214"/>
                    </a:lnTo>
                    <a:lnTo>
                      <a:pt x="290" y="2202"/>
                    </a:lnTo>
                    <a:lnTo>
                      <a:pt x="302" y="2191"/>
                    </a:lnTo>
                    <a:lnTo>
                      <a:pt x="316" y="2181"/>
                    </a:lnTo>
                    <a:lnTo>
                      <a:pt x="347" y="2167"/>
                    </a:lnTo>
                    <a:lnTo>
                      <a:pt x="381" y="2155"/>
                    </a:lnTo>
                    <a:lnTo>
                      <a:pt x="419" y="2144"/>
                    </a:lnTo>
                    <a:lnTo>
                      <a:pt x="460" y="2136"/>
                    </a:lnTo>
                    <a:lnTo>
                      <a:pt x="504" y="2129"/>
                    </a:lnTo>
                    <a:lnTo>
                      <a:pt x="551" y="2123"/>
                    </a:lnTo>
                    <a:lnTo>
                      <a:pt x="601" y="2117"/>
                    </a:lnTo>
                    <a:lnTo>
                      <a:pt x="653" y="2114"/>
                    </a:lnTo>
                    <a:lnTo>
                      <a:pt x="707" y="2109"/>
                    </a:lnTo>
                    <a:lnTo>
                      <a:pt x="763" y="2106"/>
                    </a:lnTo>
                    <a:lnTo>
                      <a:pt x="831" y="2101"/>
                    </a:lnTo>
                    <a:lnTo>
                      <a:pt x="900" y="2096"/>
                    </a:lnTo>
                    <a:lnTo>
                      <a:pt x="968" y="2090"/>
                    </a:lnTo>
                    <a:lnTo>
                      <a:pt x="900" y="2080"/>
                    </a:lnTo>
                    <a:lnTo>
                      <a:pt x="829" y="2070"/>
                    </a:lnTo>
                    <a:lnTo>
                      <a:pt x="757" y="2061"/>
                    </a:lnTo>
                    <a:lnTo>
                      <a:pt x="698" y="2053"/>
                    </a:lnTo>
                    <a:lnTo>
                      <a:pt x="641" y="2045"/>
                    </a:lnTo>
                    <a:lnTo>
                      <a:pt x="585" y="2037"/>
                    </a:lnTo>
                    <a:lnTo>
                      <a:pt x="533" y="2030"/>
                    </a:lnTo>
                    <a:lnTo>
                      <a:pt x="483" y="2022"/>
                    </a:lnTo>
                    <a:lnTo>
                      <a:pt x="438" y="2014"/>
                    </a:lnTo>
                    <a:lnTo>
                      <a:pt x="397" y="2006"/>
                    </a:lnTo>
                    <a:lnTo>
                      <a:pt x="362" y="1998"/>
                    </a:lnTo>
                    <a:lnTo>
                      <a:pt x="333" y="1990"/>
                    </a:lnTo>
                    <a:lnTo>
                      <a:pt x="314" y="1982"/>
                    </a:lnTo>
                    <a:lnTo>
                      <a:pt x="300" y="1973"/>
                    </a:lnTo>
                    <a:lnTo>
                      <a:pt x="289" y="1962"/>
                    </a:lnTo>
                    <a:lnTo>
                      <a:pt x="282" y="1952"/>
                    </a:lnTo>
                    <a:lnTo>
                      <a:pt x="277" y="1941"/>
                    </a:lnTo>
                    <a:lnTo>
                      <a:pt x="274" y="1930"/>
                    </a:lnTo>
                    <a:lnTo>
                      <a:pt x="273" y="1922"/>
                    </a:lnTo>
                    <a:lnTo>
                      <a:pt x="273" y="1915"/>
                    </a:lnTo>
                    <a:lnTo>
                      <a:pt x="274" y="1911"/>
                    </a:lnTo>
                    <a:lnTo>
                      <a:pt x="279" y="1894"/>
                    </a:lnTo>
                    <a:lnTo>
                      <a:pt x="285" y="1881"/>
                    </a:lnTo>
                    <a:lnTo>
                      <a:pt x="295" y="1870"/>
                    </a:lnTo>
                    <a:lnTo>
                      <a:pt x="305" y="1862"/>
                    </a:lnTo>
                    <a:lnTo>
                      <a:pt x="316" y="1855"/>
                    </a:lnTo>
                    <a:lnTo>
                      <a:pt x="327" y="1851"/>
                    </a:lnTo>
                    <a:lnTo>
                      <a:pt x="339" y="1847"/>
                    </a:lnTo>
                    <a:lnTo>
                      <a:pt x="349" y="1845"/>
                    </a:lnTo>
                    <a:lnTo>
                      <a:pt x="357" y="1844"/>
                    </a:lnTo>
                    <a:lnTo>
                      <a:pt x="372" y="1841"/>
                    </a:lnTo>
                    <a:lnTo>
                      <a:pt x="391" y="1839"/>
                    </a:lnTo>
                    <a:lnTo>
                      <a:pt x="413" y="1837"/>
                    </a:lnTo>
                    <a:lnTo>
                      <a:pt x="439" y="1834"/>
                    </a:lnTo>
                    <a:lnTo>
                      <a:pt x="480" y="1831"/>
                    </a:lnTo>
                    <a:lnTo>
                      <a:pt x="526" y="1828"/>
                    </a:lnTo>
                    <a:lnTo>
                      <a:pt x="575" y="1825"/>
                    </a:lnTo>
                    <a:lnTo>
                      <a:pt x="628" y="1822"/>
                    </a:lnTo>
                    <a:lnTo>
                      <a:pt x="683" y="1819"/>
                    </a:lnTo>
                    <a:lnTo>
                      <a:pt x="759" y="1814"/>
                    </a:lnTo>
                    <a:lnTo>
                      <a:pt x="834" y="1810"/>
                    </a:lnTo>
                    <a:lnTo>
                      <a:pt x="908" y="1805"/>
                    </a:lnTo>
                    <a:lnTo>
                      <a:pt x="978" y="1799"/>
                    </a:lnTo>
                    <a:lnTo>
                      <a:pt x="883" y="1769"/>
                    </a:lnTo>
                    <a:lnTo>
                      <a:pt x="794" y="1738"/>
                    </a:lnTo>
                    <a:lnTo>
                      <a:pt x="711" y="1706"/>
                    </a:lnTo>
                    <a:lnTo>
                      <a:pt x="633" y="1674"/>
                    </a:lnTo>
                    <a:lnTo>
                      <a:pt x="560" y="1639"/>
                    </a:lnTo>
                    <a:lnTo>
                      <a:pt x="492" y="1604"/>
                    </a:lnTo>
                    <a:lnTo>
                      <a:pt x="429" y="1566"/>
                    </a:lnTo>
                    <a:lnTo>
                      <a:pt x="372" y="1527"/>
                    </a:lnTo>
                    <a:lnTo>
                      <a:pt x="318" y="1488"/>
                    </a:lnTo>
                    <a:lnTo>
                      <a:pt x="268" y="1445"/>
                    </a:lnTo>
                    <a:lnTo>
                      <a:pt x="222" y="1401"/>
                    </a:lnTo>
                    <a:lnTo>
                      <a:pt x="181" y="1356"/>
                    </a:lnTo>
                    <a:lnTo>
                      <a:pt x="144" y="1308"/>
                    </a:lnTo>
                    <a:lnTo>
                      <a:pt x="111" y="1258"/>
                    </a:lnTo>
                    <a:lnTo>
                      <a:pt x="83" y="1207"/>
                    </a:lnTo>
                    <a:lnTo>
                      <a:pt x="61" y="1159"/>
                    </a:lnTo>
                    <a:lnTo>
                      <a:pt x="42" y="1109"/>
                    </a:lnTo>
                    <a:lnTo>
                      <a:pt x="27" y="1058"/>
                    </a:lnTo>
                    <a:lnTo>
                      <a:pt x="15" y="1005"/>
                    </a:lnTo>
                    <a:lnTo>
                      <a:pt x="7" y="950"/>
                    </a:lnTo>
                    <a:lnTo>
                      <a:pt x="2" y="894"/>
                    </a:lnTo>
                    <a:lnTo>
                      <a:pt x="0" y="837"/>
                    </a:lnTo>
                    <a:lnTo>
                      <a:pt x="3" y="773"/>
                    </a:lnTo>
                    <a:lnTo>
                      <a:pt x="9" y="712"/>
                    </a:lnTo>
                    <a:lnTo>
                      <a:pt x="19" y="652"/>
                    </a:lnTo>
                    <a:lnTo>
                      <a:pt x="32" y="594"/>
                    </a:lnTo>
                    <a:lnTo>
                      <a:pt x="49" y="538"/>
                    </a:lnTo>
                    <a:lnTo>
                      <a:pt x="70" y="485"/>
                    </a:lnTo>
                    <a:lnTo>
                      <a:pt x="95" y="433"/>
                    </a:lnTo>
                    <a:lnTo>
                      <a:pt x="124" y="384"/>
                    </a:lnTo>
                    <a:lnTo>
                      <a:pt x="155" y="337"/>
                    </a:lnTo>
                    <a:lnTo>
                      <a:pt x="190" y="293"/>
                    </a:lnTo>
                    <a:lnTo>
                      <a:pt x="229" y="250"/>
                    </a:lnTo>
                    <a:lnTo>
                      <a:pt x="271" y="211"/>
                    </a:lnTo>
                    <a:lnTo>
                      <a:pt x="319" y="173"/>
                    </a:lnTo>
                    <a:lnTo>
                      <a:pt x="370" y="139"/>
                    </a:lnTo>
                    <a:lnTo>
                      <a:pt x="423" y="108"/>
                    </a:lnTo>
                    <a:lnTo>
                      <a:pt x="480" y="80"/>
                    </a:lnTo>
                    <a:lnTo>
                      <a:pt x="538" y="56"/>
                    </a:lnTo>
                    <a:lnTo>
                      <a:pt x="596" y="38"/>
                    </a:lnTo>
                    <a:lnTo>
                      <a:pt x="653" y="22"/>
                    </a:lnTo>
                    <a:lnTo>
                      <a:pt x="713" y="11"/>
                    </a:lnTo>
                    <a:lnTo>
                      <a:pt x="772" y="4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6996113" y="2149475"/>
                <a:ext cx="603250" cy="449263"/>
              </a:xfrm>
              <a:custGeom>
                <a:avLst/>
                <a:gdLst/>
                <a:ahLst/>
                <a:cxnLst>
                  <a:cxn ang="0">
                    <a:pos x="317" y="0"/>
                  </a:cxn>
                  <a:cxn ang="0">
                    <a:pos x="333" y="1"/>
                  </a:cxn>
                  <a:cxn ang="0">
                    <a:pos x="348" y="7"/>
                  </a:cxn>
                  <a:cxn ang="0">
                    <a:pos x="361" y="16"/>
                  </a:cxn>
                  <a:cxn ang="0">
                    <a:pos x="371" y="28"/>
                  </a:cxn>
                  <a:cxn ang="0">
                    <a:pos x="378" y="43"/>
                  </a:cxn>
                  <a:cxn ang="0">
                    <a:pos x="380" y="58"/>
                  </a:cxn>
                  <a:cxn ang="0">
                    <a:pos x="379" y="73"/>
                  </a:cxn>
                  <a:cxn ang="0">
                    <a:pos x="373" y="88"/>
                  </a:cxn>
                  <a:cxn ang="0">
                    <a:pos x="364" y="101"/>
                  </a:cxn>
                  <a:cxn ang="0">
                    <a:pos x="352" y="111"/>
                  </a:cxn>
                  <a:cxn ang="0">
                    <a:pos x="93" y="274"/>
                  </a:cxn>
                  <a:cxn ang="0">
                    <a:pos x="83" y="280"/>
                  </a:cxn>
                  <a:cxn ang="0">
                    <a:pos x="72" y="282"/>
                  </a:cxn>
                  <a:cxn ang="0">
                    <a:pos x="61" y="283"/>
                  </a:cxn>
                  <a:cxn ang="0">
                    <a:pos x="46" y="282"/>
                  </a:cxn>
                  <a:cxn ang="0">
                    <a:pos x="32" y="276"/>
                  </a:cxn>
                  <a:cxn ang="0">
                    <a:pos x="20" y="267"/>
                  </a:cxn>
                  <a:cxn ang="0">
                    <a:pos x="10" y="255"/>
                  </a:cxn>
                  <a:cxn ang="0">
                    <a:pos x="3" y="240"/>
                  </a:cxn>
                  <a:cxn ang="0">
                    <a:pos x="0" y="225"/>
                  </a:cxn>
                  <a:cxn ang="0">
                    <a:pos x="2" y="209"/>
                  </a:cxn>
                  <a:cxn ang="0">
                    <a:pos x="7" y="195"/>
                  </a:cxn>
                  <a:cxn ang="0">
                    <a:pos x="16" y="182"/>
                  </a:cxn>
                  <a:cxn ang="0">
                    <a:pos x="29" y="172"/>
                  </a:cxn>
                  <a:cxn ang="0">
                    <a:pos x="287" y="9"/>
                  </a:cxn>
                  <a:cxn ang="0">
                    <a:pos x="302" y="2"/>
                  </a:cxn>
                  <a:cxn ang="0">
                    <a:pos x="317" y="0"/>
                  </a:cxn>
                </a:cxnLst>
                <a:rect l="0" t="0" r="r" b="b"/>
                <a:pathLst>
                  <a:path w="380" h="283">
                    <a:moveTo>
                      <a:pt x="317" y="0"/>
                    </a:moveTo>
                    <a:lnTo>
                      <a:pt x="333" y="1"/>
                    </a:lnTo>
                    <a:lnTo>
                      <a:pt x="348" y="7"/>
                    </a:lnTo>
                    <a:lnTo>
                      <a:pt x="361" y="16"/>
                    </a:lnTo>
                    <a:lnTo>
                      <a:pt x="371" y="28"/>
                    </a:lnTo>
                    <a:lnTo>
                      <a:pt x="378" y="43"/>
                    </a:lnTo>
                    <a:lnTo>
                      <a:pt x="380" y="58"/>
                    </a:lnTo>
                    <a:lnTo>
                      <a:pt x="379" y="73"/>
                    </a:lnTo>
                    <a:lnTo>
                      <a:pt x="373" y="88"/>
                    </a:lnTo>
                    <a:lnTo>
                      <a:pt x="364" y="101"/>
                    </a:lnTo>
                    <a:lnTo>
                      <a:pt x="352" y="111"/>
                    </a:lnTo>
                    <a:lnTo>
                      <a:pt x="93" y="274"/>
                    </a:lnTo>
                    <a:lnTo>
                      <a:pt x="83" y="280"/>
                    </a:lnTo>
                    <a:lnTo>
                      <a:pt x="72" y="282"/>
                    </a:lnTo>
                    <a:lnTo>
                      <a:pt x="61" y="283"/>
                    </a:lnTo>
                    <a:lnTo>
                      <a:pt x="46" y="282"/>
                    </a:lnTo>
                    <a:lnTo>
                      <a:pt x="32" y="276"/>
                    </a:lnTo>
                    <a:lnTo>
                      <a:pt x="20" y="267"/>
                    </a:lnTo>
                    <a:lnTo>
                      <a:pt x="10" y="255"/>
                    </a:lnTo>
                    <a:lnTo>
                      <a:pt x="3" y="240"/>
                    </a:lnTo>
                    <a:lnTo>
                      <a:pt x="0" y="225"/>
                    </a:lnTo>
                    <a:lnTo>
                      <a:pt x="2" y="209"/>
                    </a:lnTo>
                    <a:lnTo>
                      <a:pt x="7" y="195"/>
                    </a:lnTo>
                    <a:lnTo>
                      <a:pt x="16" y="182"/>
                    </a:lnTo>
                    <a:lnTo>
                      <a:pt x="29" y="172"/>
                    </a:lnTo>
                    <a:lnTo>
                      <a:pt x="287" y="9"/>
                    </a:lnTo>
                    <a:lnTo>
                      <a:pt x="302" y="2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9"/>
              <p:cNvSpPr>
                <a:spLocks/>
              </p:cNvSpPr>
              <p:nvPr/>
            </p:nvSpPr>
            <p:spPr bwMode="auto">
              <a:xfrm>
                <a:off x="3808413" y="2190750"/>
                <a:ext cx="592138" cy="468313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81" y="4"/>
                  </a:cxn>
                  <a:cxn ang="0">
                    <a:pos x="95" y="11"/>
                  </a:cxn>
                  <a:cxn ang="0">
                    <a:pos x="346" y="185"/>
                  </a:cxn>
                  <a:cxn ang="0">
                    <a:pos x="359" y="196"/>
                  </a:cxn>
                  <a:cxn ang="0">
                    <a:pos x="367" y="209"/>
                  </a:cxn>
                  <a:cxn ang="0">
                    <a:pos x="371" y="225"/>
                  </a:cxn>
                  <a:cxn ang="0">
                    <a:pos x="373" y="240"/>
                  </a:cxn>
                  <a:cxn ang="0">
                    <a:pos x="369" y="256"/>
                  </a:cxn>
                  <a:cxn ang="0">
                    <a:pos x="362" y="270"/>
                  </a:cxn>
                  <a:cxn ang="0">
                    <a:pos x="352" y="281"/>
                  </a:cxn>
                  <a:cxn ang="0">
                    <a:pos x="339" y="289"/>
                  </a:cxn>
                  <a:cxn ang="0">
                    <a:pos x="326" y="294"/>
                  </a:cxn>
                  <a:cxn ang="0">
                    <a:pos x="312" y="295"/>
                  </a:cxn>
                  <a:cxn ang="0">
                    <a:pos x="300" y="295"/>
                  </a:cxn>
                  <a:cxn ang="0">
                    <a:pos x="289" y="291"/>
                  </a:cxn>
                  <a:cxn ang="0">
                    <a:pos x="277" y="285"/>
                  </a:cxn>
                  <a:cxn ang="0">
                    <a:pos x="26" y="111"/>
                  </a:cxn>
                  <a:cxn ang="0">
                    <a:pos x="13" y="101"/>
                  </a:cxn>
                  <a:cxn ang="0">
                    <a:pos x="5" y="87"/>
                  </a:cxn>
                  <a:cxn ang="0">
                    <a:pos x="1" y="72"/>
                  </a:cxn>
                  <a:cxn ang="0">
                    <a:pos x="0" y="57"/>
                  </a:cxn>
                  <a:cxn ang="0">
                    <a:pos x="3" y="41"/>
                  </a:cxn>
                  <a:cxn ang="0">
                    <a:pos x="11" y="27"/>
                  </a:cxn>
                  <a:cxn ang="0">
                    <a:pos x="21" y="15"/>
                  </a:cxn>
                  <a:cxn ang="0">
                    <a:pos x="35" y="7"/>
                  </a:cxn>
                  <a:cxn ang="0">
                    <a:pos x="50" y="1"/>
                  </a:cxn>
                  <a:cxn ang="0">
                    <a:pos x="65" y="0"/>
                  </a:cxn>
                </a:cxnLst>
                <a:rect l="0" t="0" r="r" b="b"/>
                <a:pathLst>
                  <a:path w="373" h="295">
                    <a:moveTo>
                      <a:pt x="65" y="0"/>
                    </a:moveTo>
                    <a:lnTo>
                      <a:pt x="81" y="4"/>
                    </a:lnTo>
                    <a:lnTo>
                      <a:pt x="95" y="11"/>
                    </a:lnTo>
                    <a:lnTo>
                      <a:pt x="346" y="185"/>
                    </a:lnTo>
                    <a:lnTo>
                      <a:pt x="359" y="196"/>
                    </a:lnTo>
                    <a:lnTo>
                      <a:pt x="367" y="209"/>
                    </a:lnTo>
                    <a:lnTo>
                      <a:pt x="371" y="225"/>
                    </a:lnTo>
                    <a:lnTo>
                      <a:pt x="373" y="240"/>
                    </a:lnTo>
                    <a:lnTo>
                      <a:pt x="369" y="256"/>
                    </a:lnTo>
                    <a:lnTo>
                      <a:pt x="362" y="270"/>
                    </a:lnTo>
                    <a:lnTo>
                      <a:pt x="352" y="281"/>
                    </a:lnTo>
                    <a:lnTo>
                      <a:pt x="339" y="289"/>
                    </a:lnTo>
                    <a:lnTo>
                      <a:pt x="326" y="294"/>
                    </a:lnTo>
                    <a:lnTo>
                      <a:pt x="312" y="295"/>
                    </a:lnTo>
                    <a:lnTo>
                      <a:pt x="300" y="295"/>
                    </a:lnTo>
                    <a:lnTo>
                      <a:pt x="289" y="291"/>
                    </a:lnTo>
                    <a:lnTo>
                      <a:pt x="277" y="285"/>
                    </a:lnTo>
                    <a:lnTo>
                      <a:pt x="26" y="111"/>
                    </a:lnTo>
                    <a:lnTo>
                      <a:pt x="13" y="101"/>
                    </a:lnTo>
                    <a:lnTo>
                      <a:pt x="5" y="87"/>
                    </a:lnTo>
                    <a:lnTo>
                      <a:pt x="1" y="72"/>
                    </a:lnTo>
                    <a:lnTo>
                      <a:pt x="0" y="57"/>
                    </a:lnTo>
                    <a:lnTo>
                      <a:pt x="3" y="41"/>
                    </a:lnTo>
                    <a:lnTo>
                      <a:pt x="11" y="27"/>
                    </a:lnTo>
                    <a:lnTo>
                      <a:pt x="21" y="15"/>
                    </a:lnTo>
                    <a:lnTo>
                      <a:pt x="35" y="7"/>
                    </a:lnTo>
                    <a:lnTo>
                      <a:pt x="50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4643438" y="1374775"/>
                <a:ext cx="428625" cy="615950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78" y="2"/>
                  </a:cxn>
                  <a:cxn ang="0">
                    <a:pos x="92" y="8"/>
                  </a:cxn>
                  <a:cxn ang="0">
                    <a:pos x="105" y="18"/>
                  </a:cxn>
                  <a:cxn ang="0">
                    <a:pos x="114" y="31"/>
                  </a:cxn>
                  <a:cxn ang="0">
                    <a:pos x="263" y="297"/>
                  </a:cxn>
                  <a:cxn ang="0">
                    <a:pos x="269" y="312"/>
                  </a:cxn>
                  <a:cxn ang="0">
                    <a:pos x="270" y="328"/>
                  </a:cxn>
                  <a:cxn ang="0">
                    <a:pos x="269" y="343"/>
                  </a:cxn>
                  <a:cxn ang="0">
                    <a:pos x="262" y="358"/>
                  </a:cxn>
                  <a:cxn ang="0">
                    <a:pos x="253" y="370"/>
                  </a:cxn>
                  <a:cxn ang="0">
                    <a:pos x="239" y="380"/>
                  </a:cxn>
                  <a:cxn ang="0">
                    <a:pos x="225" y="386"/>
                  </a:cxn>
                  <a:cxn ang="0">
                    <a:pos x="210" y="388"/>
                  </a:cxn>
                  <a:cxn ang="0">
                    <a:pos x="194" y="386"/>
                  </a:cxn>
                  <a:cxn ang="0">
                    <a:pos x="180" y="380"/>
                  </a:cxn>
                  <a:cxn ang="0">
                    <a:pos x="167" y="370"/>
                  </a:cxn>
                  <a:cxn ang="0">
                    <a:pos x="157" y="357"/>
                  </a:cxn>
                  <a:cxn ang="0">
                    <a:pos x="8" y="89"/>
                  </a:cxn>
                  <a:cxn ang="0">
                    <a:pos x="2" y="74"/>
                  </a:cxn>
                  <a:cxn ang="0">
                    <a:pos x="0" y="58"/>
                  </a:cxn>
                  <a:cxn ang="0">
                    <a:pos x="3" y="43"/>
                  </a:cxn>
                  <a:cxn ang="0">
                    <a:pos x="9" y="29"/>
                  </a:cxn>
                  <a:cxn ang="0">
                    <a:pos x="19" y="17"/>
                  </a:cxn>
                  <a:cxn ang="0">
                    <a:pos x="32" y="7"/>
                  </a:cxn>
                  <a:cxn ang="0">
                    <a:pos x="47" y="1"/>
                  </a:cxn>
                  <a:cxn ang="0">
                    <a:pos x="63" y="0"/>
                  </a:cxn>
                </a:cxnLst>
                <a:rect l="0" t="0" r="r" b="b"/>
                <a:pathLst>
                  <a:path w="270" h="388">
                    <a:moveTo>
                      <a:pt x="63" y="0"/>
                    </a:moveTo>
                    <a:lnTo>
                      <a:pt x="78" y="2"/>
                    </a:lnTo>
                    <a:lnTo>
                      <a:pt x="92" y="8"/>
                    </a:lnTo>
                    <a:lnTo>
                      <a:pt x="105" y="18"/>
                    </a:lnTo>
                    <a:lnTo>
                      <a:pt x="114" y="31"/>
                    </a:lnTo>
                    <a:lnTo>
                      <a:pt x="263" y="297"/>
                    </a:lnTo>
                    <a:lnTo>
                      <a:pt x="269" y="312"/>
                    </a:lnTo>
                    <a:lnTo>
                      <a:pt x="270" y="328"/>
                    </a:lnTo>
                    <a:lnTo>
                      <a:pt x="269" y="343"/>
                    </a:lnTo>
                    <a:lnTo>
                      <a:pt x="262" y="358"/>
                    </a:lnTo>
                    <a:lnTo>
                      <a:pt x="253" y="370"/>
                    </a:lnTo>
                    <a:lnTo>
                      <a:pt x="239" y="380"/>
                    </a:lnTo>
                    <a:lnTo>
                      <a:pt x="225" y="386"/>
                    </a:lnTo>
                    <a:lnTo>
                      <a:pt x="210" y="388"/>
                    </a:lnTo>
                    <a:lnTo>
                      <a:pt x="194" y="386"/>
                    </a:lnTo>
                    <a:lnTo>
                      <a:pt x="180" y="380"/>
                    </a:lnTo>
                    <a:lnTo>
                      <a:pt x="167" y="370"/>
                    </a:lnTo>
                    <a:lnTo>
                      <a:pt x="157" y="357"/>
                    </a:lnTo>
                    <a:lnTo>
                      <a:pt x="8" y="89"/>
                    </a:lnTo>
                    <a:lnTo>
                      <a:pt x="2" y="74"/>
                    </a:lnTo>
                    <a:lnTo>
                      <a:pt x="0" y="58"/>
                    </a:lnTo>
                    <a:lnTo>
                      <a:pt x="3" y="43"/>
                    </a:lnTo>
                    <a:lnTo>
                      <a:pt x="9" y="29"/>
                    </a:lnTo>
                    <a:lnTo>
                      <a:pt x="19" y="17"/>
                    </a:lnTo>
                    <a:lnTo>
                      <a:pt x="32" y="7"/>
                    </a:lnTo>
                    <a:lnTo>
                      <a:pt x="47" y="1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11"/>
              <p:cNvSpPr>
                <a:spLocks/>
              </p:cNvSpPr>
              <p:nvPr/>
            </p:nvSpPr>
            <p:spPr bwMode="auto">
              <a:xfrm>
                <a:off x="6375401" y="1389063"/>
                <a:ext cx="457200" cy="596900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246" y="2"/>
                  </a:cxn>
                  <a:cxn ang="0">
                    <a:pos x="261" y="9"/>
                  </a:cxn>
                  <a:cxn ang="0">
                    <a:pos x="273" y="20"/>
                  </a:cxn>
                  <a:cxn ang="0">
                    <a:pos x="281" y="33"/>
                  </a:cxn>
                  <a:cxn ang="0">
                    <a:pos x="287" y="47"/>
                  </a:cxn>
                  <a:cxn ang="0">
                    <a:pos x="288" y="63"/>
                  </a:cxn>
                  <a:cxn ang="0">
                    <a:pos x="286" y="78"/>
                  </a:cxn>
                  <a:cxn ang="0">
                    <a:pos x="279" y="94"/>
                  </a:cxn>
                  <a:cxn ang="0">
                    <a:pos x="111" y="349"/>
                  </a:cxn>
                  <a:cxn ang="0">
                    <a:pos x="101" y="361"/>
                  </a:cxn>
                  <a:cxn ang="0">
                    <a:pos x="88" y="369"/>
                  </a:cxn>
                  <a:cxn ang="0">
                    <a:pos x="75" y="374"/>
                  </a:cxn>
                  <a:cxn ang="0">
                    <a:pos x="60" y="376"/>
                  </a:cxn>
                  <a:cxn ang="0">
                    <a:pos x="48" y="375"/>
                  </a:cxn>
                  <a:cxn ang="0">
                    <a:pos x="38" y="372"/>
                  </a:cxn>
                  <a:cxn ang="0">
                    <a:pos x="27" y="366"/>
                  </a:cxn>
                  <a:cxn ang="0">
                    <a:pos x="15" y="356"/>
                  </a:cxn>
                  <a:cxn ang="0">
                    <a:pos x="6" y="343"/>
                  </a:cxn>
                  <a:cxn ang="0">
                    <a:pos x="1" y="328"/>
                  </a:cxn>
                  <a:cxn ang="0">
                    <a:pos x="0" y="312"/>
                  </a:cxn>
                  <a:cxn ang="0">
                    <a:pos x="2" y="297"/>
                  </a:cxn>
                  <a:cxn ang="0">
                    <a:pos x="9" y="282"/>
                  </a:cxn>
                  <a:cxn ang="0">
                    <a:pos x="177" y="27"/>
                  </a:cxn>
                  <a:cxn ang="0">
                    <a:pos x="187" y="15"/>
                  </a:cxn>
                  <a:cxn ang="0">
                    <a:pos x="201" y="6"/>
                  </a:cxn>
                  <a:cxn ang="0">
                    <a:pos x="215" y="1"/>
                  </a:cxn>
                  <a:cxn ang="0">
                    <a:pos x="231" y="0"/>
                  </a:cxn>
                </a:cxnLst>
                <a:rect l="0" t="0" r="r" b="b"/>
                <a:pathLst>
                  <a:path w="288" h="376">
                    <a:moveTo>
                      <a:pt x="231" y="0"/>
                    </a:moveTo>
                    <a:lnTo>
                      <a:pt x="246" y="2"/>
                    </a:lnTo>
                    <a:lnTo>
                      <a:pt x="261" y="9"/>
                    </a:lnTo>
                    <a:lnTo>
                      <a:pt x="273" y="20"/>
                    </a:lnTo>
                    <a:lnTo>
                      <a:pt x="281" y="33"/>
                    </a:lnTo>
                    <a:lnTo>
                      <a:pt x="287" y="47"/>
                    </a:lnTo>
                    <a:lnTo>
                      <a:pt x="288" y="63"/>
                    </a:lnTo>
                    <a:lnTo>
                      <a:pt x="286" y="78"/>
                    </a:lnTo>
                    <a:lnTo>
                      <a:pt x="279" y="94"/>
                    </a:lnTo>
                    <a:lnTo>
                      <a:pt x="111" y="349"/>
                    </a:lnTo>
                    <a:lnTo>
                      <a:pt x="101" y="361"/>
                    </a:lnTo>
                    <a:lnTo>
                      <a:pt x="88" y="369"/>
                    </a:lnTo>
                    <a:lnTo>
                      <a:pt x="75" y="374"/>
                    </a:lnTo>
                    <a:lnTo>
                      <a:pt x="60" y="376"/>
                    </a:lnTo>
                    <a:lnTo>
                      <a:pt x="48" y="375"/>
                    </a:lnTo>
                    <a:lnTo>
                      <a:pt x="38" y="372"/>
                    </a:lnTo>
                    <a:lnTo>
                      <a:pt x="27" y="366"/>
                    </a:lnTo>
                    <a:lnTo>
                      <a:pt x="15" y="356"/>
                    </a:lnTo>
                    <a:lnTo>
                      <a:pt x="6" y="343"/>
                    </a:lnTo>
                    <a:lnTo>
                      <a:pt x="1" y="328"/>
                    </a:lnTo>
                    <a:lnTo>
                      <a:pt x="0" y="312"/>
                    </a:lnTo>
                    <a:lnTo>
                      <a:pt x="2" y="297"/>
                    </a:lnTo>
                    <a:lnTo>
                      <a:pt x="9" y="282"/>
                    </a:lnTo>
                    <a:lnTo>
                      <a:pt x="177" y="27"/>
                    </a:lnTo>
                    <a:lnTo>
                      <a:pt x="187" y="15"/>
                    </a:lnTo>
                    <a:lnTo>
                      <a:pt x="201" y="6"/>
                    </a:lnTo>
                    <a:lnTo>
                      <a:pt x="215" y="1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10"/>
              <p:cNvSpPr>
                <a:spLocks/>
              </p:cNvSpPr>
              <p:nvPr/>
            </p:nvSpPr>
            <p:spPr bwMode="auto">
              <a:xfrm rot="1680469">
                <a:off x="5494874" y="1125511"/>
                <a:ext cx="428625" cy="615950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78" y="2"/>
                  </a:cxn>
                  <a:cxn ang="0">
                    <a:pos x="92" y="8"/>
                  </a:cxn>
                  <a:cxn ang="0">
                    <a:pos x="105" y="18"/>
                  </a:cxn>
                  <a:cxn ang="0">
                    <a:pos x="114" y="31"/>
                  </a:cxn>
                  <a:cxn ang="0">
                    <a:pos x="263" y="297"/>
                  </a:cxn>
                  <a:cxn ang="0">
                    <a:pos x="269" y="312"/>
                  </a:cxn>
                  <a:cxn ang="0">
                    <a:pos x="270" y="328"/>
                  </a:cxn>
                  <a:cxn ang="0">
                    <a:pos x="269" y="343"/>
                  </a:cxn>
                  <a:cxn ang="0">
                    <a:pos x="262" y="358"/>
                  </a:cxn>
                  <a:cxn ang="0">
                    <a:pos x="253" y="370"/>
                  </a:cxn>
                  <a:cxn ang="0">
                    <a:pos x="239" y="380"/>
                  </a:cxn>
                  <a:cxn ang="0">
                    <a:pos x="225" y="386"/>
                  </a:cxn>
                  <a:cxn ang="0">
                    <a:pos x="210" y="388"/>
                  </a:cxn>
                  <a:cxn ang="0">
                    <a:pos x="194" y="386"/>
                  </a:cxn>
                  <a:cxn ang="0">
                    <a:pos x="180" y="380"/>
                  </a:cxn>
                  <a:cxn ang="0">
                    <a:pos x="167" y="370"/>
                  </a:cxn>
                  <a:cxn ang="0">
                    <a:pos x="157" y="357"/>
                  </a:cxn>
                  <a:cxn ang="0">
                    <a:pos x="8" y="89"/>
                  </a:cxn>
                  <a:cxn ang="0">
                    <a:pos x="2" y="74"/>
                  </a:cxn>
                  <a:cxn ang="0">
                    <a:pos x="0" y="58"/>
                  </a:cxn>
                  <a:cxn ang="0">
                    <a:pos x="3" y="43"/>
                  </a:cxn>
                  <a:cxn ang="0">
                    <a:pos x="9" y="29"/>
                  </a:cxn>
                  <a:cxn ang="0">
                    <a:pos x="19" y="17"/>
                  </a:cxn>
                  <a:cxn ang="0">
                    <a:pos x="32" y="7"/>
                  </a:cxn>
                  <a:cxn ang="0">
                    <a:pos x="47" y="1"/>
                  </a:cxn>
                  <a:cxn ang="0">
                    <a:pos x="63" y="0"/>
                  </a:cxn>
                </a:cxnLst>
                <a:rect l="0" t="0" r="r" b="b"/>
                <a:pathLst>
                  <a:path w="270" h="388">
                    <a:moveTo>
                      <a:pt x="63" y="0"/>
                    </a:moveTo>
                    <a:lnTo>
                      <a:pt x="78" y="2"/>
                    </a:lnTo>
                    <a:lnTo>
                      <a:pt x="92" y="8"/>
                    </a:lnTo>
                    <a:lnTo>
                      <a:pt x="105" y="18"/>
                    </a:lnTo>
                    <a:lnTo>
                      <a:pt x="114" y="31"/>
                    </a:lnTo>
                    <a:lnTo>
                      <a:pt x="263" y="297"/>
                    </a:lnTo>
                    <a:lnTo>
                      <a:pt x="269" y="312"/>
                    </a:lnTo>
                    <a:lnTo>
                      <a:pt x="270" y="328"/>
                    </a:lnTo>
                    <a:lnTo>
                      <a:pt x="269" y="343"/>
                    </a:lnTo>
                    <a:lnTo>
                      <a:pt x="262" y="358"/>
                    </a:lnTo>
                    <a:lnTo>
                      <a:pt x="253" y="370"/>
                    </a:lnTo>
                    <a:lnTo>
                      <a:pt x="239" y="380"/>
                    </a:lnTo>
                    <a:lnTo>
                      <a:pt x="225" y="386"/>
                    </a:lnTo>
                    <a:lnTo>
                      <a:pt x="210" y="388"/>
                    </a:lnTo>
                    <a:lnTo>
                      <a:pt x="194" y="386"/>
                    </a:lnTo>
                    <a:lnTo>
                      <a:pt x="180" y="380"/>
                    </a:lnTo>
                    <a:lnTo>
                      <a:pt x="167" y="370"/>
                    </a:lnTo>
                    <a:lnTo>
                      <a:pt x="157" y="357"/>
                    </a:lnTo>
                    <a:lnTo>
                      <a:pt x="8" y="89"/>
                    </a:lnTo>
                    <a:lnTo>
                      <a:pt x="2" y="74"/>
                    </a:lnTo>
                    <a:lnTo>
                      <a:pt x="0" y="58"/>
                    </a:lnTo>
                    <a:lnTo>
                      <a:pt x="3" y="43"/>
                    </a:lnTo>
                    <a:lnTo>
                      <a:pt x="9" y="29"/>
                    </a:lnTo>
                    <a:lnTo>
                      <a:pt x="19" y="17"/>
                    </a:lnTo>
                    <a:lnTo>
                      <a:pt x="32" y="7"/>
                    </a:lnTo>
                    <a:lnTo>
                      <a:pt x="47" y="1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95" y="1074576"/>
            <a:ext cx="900382" cy="1171620"/>
          </a:xfrm>
          <a:prstGeom prst="rect">
            <a:avLst/>
          </a:prstGeom>
        </p:spPr>
      </p:pic>
      <p:sp>
        <p:nvSpPr>
          <p:cNvPr id="95" name="object 31"/>
          <p:cNvSpPr/>
          <p:nvPr/>
        </p:nvSpPr>
        <p:spPr>
          <a:xfrm flipH="1">
            <a:off x="5289309" y="2854508"/>
            <a:ext cx="347294" cy="3244443"/>
          </a:xfrm>
          <a:custGeom>
            <a:avLst/>
            <a:gdLst/>
            <a:ahLst/>
            <a:cxnLst/>
            <a:rect l="l" t="t" r="r" b="b"/>
            <a:pathLst>
              <a:path w="469900" h="4221480">
                <a:moveTo>
                  <a:pt x="469392" y="0"/>
                </a:moveTo>
                <a:lnTo>
                  <a:pt x="0" y="2110740"/>
                </a:lnTo>
                <a:lnTo>
                  <a:pt x="469392" y="4221479"/>
                </a:lnTo>
                <a:lnTo>
                  <a:pt x="469392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>
              <a:latin typeface="Tw Cen MT" panose="020B0602020104020603" pitchFamily="34" charset="0"/>
            </a:endParaRPr>
          </a:p>
        </p:txBody>
      </p:sp>
      <p:sp>
        <p:nvSpPr>
          <p:cNvPr id="31" name="object 31"/>
          <p:cNvSpPr/>
          <p:nvPr/>
        </p:nvSpPr>
        <p:spPr>
          <a:xfrm flipH="1">
            <a:off x="5176965" y="2854508"/>
            <a:ext cx="347294" cy="3244443"/>
          </a:xfrm>
          <a:custGeom>
            <a:avLst/>
            <a:gdLst/>
            <a:ahLst/>
            <a:cxnLst/>
            <a:rect l="l" t="t" r="r" b="b"/>
            <a:pathLst>
              <a:path w="469900" h="4221480">
                <a:moveTo>
                  <a:pt x="469392" y="0"/>
                </a:moveTo>
                <a:lnTo>
                  <a:pt x="0" y="2110740"/>
                </a:lnTo>
                <a:lnTo>
                  <a:pt x="469392" y="4221479"/>
                </a:lnTo>
                <a:lnTo>
                  <a:pt x="46939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Tw Cen MT" panose="020B0602020104020603" pitchFamily="34" charset="0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818" y="2806586"/>
            <a:ext cx="1152602" cy="1152602"/>
          </a:xfrm>
          <a:prstGeom prst="rect">
            <a:avLst/>
          </a:prstGeom>
        </p:spPr>
      </p:pic>
      <p:pic>
        <p:nvPicPr>
          <p:cNvPr id="3074" name="Picture 2" descr="Money Illustration Transparent PNG Clip Art Image | Gallery ...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84" y="4170844"/>
            <a:ext cx="744358" cy="8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9166" y="5271665"/>
            <a:ext cx="917708" cy="921806"/>
          </a:xfrm>
          <a:prstGeom prst="rect">
            <a:avLst/>
          </a:prstGeom>
        </p:spPr>
      </p:pic>
      <p:pic>
        <p:nvPicPr>
          <p:cNvPr id="3076" name="Picture 4" descr="Download Free png 15 Health png for free download on mbtskoudsalg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370" y="2757972"/>
            <a:ext cx="1060964" cy="70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ocial care - Free people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2" y="3571025"/>
            <a:ext cx="587375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DE99"/>
              </a:clrFrom>
              <a:clrTo>
                <a:srgbClr val="FFDE9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0590" y="4255294"/>
            <a:ext cx="1402958" cy="743269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33944" y="5129032"/>
            <a:ext cx="572297" cy="57229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30221" y="5907357"/>
            <a:ext cx="1183696" cy="683914"/>
          </a:xfrm>
          <a:prstGeom prst="rect">
            <a:avLst/>
          </a:prstGeom>
        </p:spPr>
      </p:pic>
      <p:sp>
        <p:nvSpPr>
          <p:cNvPr id="116" name="object 38"/>
          <p:cNvSpPr txBox="1"/>
          <p:nvPr/>
        </p:nvSpPr>
        <p:spPr>
          <a:xfrm>
            <a:off x="6863293" y="2355054"/>
            <a:ext cx="430702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tabLst>
                <a:tab pos="6421755" algn="l"/>
              </a:tabLst>
            </a:pPr>
            <a:r>
              <a:rPr lang="id-ID" sz="2000" b="1" i="1" spc="-25" dirty="0" smtClean="0">
                <a:latin typeface="Tw Cen MT" panose="020B0602020104020603" pitchFamily="34" charset="0"/>
                <a:cs typeface="Carlito"/>
              </a:rPr>
              <a:t>RECOVERY</a:t>
            </a:r>
            <a:r>
              <a:rPr lang="id-ID" sz="2000" b="1" spc="-25" dirty="0" smtClean="0">
                <a:latin typeface="Tw Cen MT" panose="020B0602020104020603" pitchFamily="34" charset="0"/>
                <a:cs typeface="Carlito"/>
              </a:rPr>
              <a:t> </a:t>
            </a:r>
            <a:r>
              <a:rPr lang="id-ID" sz="2000" b="1" spc="-30" dirty="0">
                <a:latin typeface="Tw Cen MT" panose="020B0602020104020603" pitchFamily="34" charset="0"/>
                <a:cs typeface="Carlito"/>
              </a:rPr>
              <a:t>DAN</a:t>
            </a:r>
            <a:r>
              <a:rPr lang="id-ID" sz="2000" b="1" spc="114" dirty="0">
                <a:latin typeface="Tw Cen MT" panose="020B0602020104020603" pitchFamily="34" charset="0"/>
                <a:cs typeface="Carlito"/>
              </a:rPr>
              <a:t> </a:t>
            </a:r>
            <a:r>
              <a:rPr lang="id-ID" sz="2000" b="1" spc="-15" dirty="0">
                <a:latin typeface="Tw Cen MT" panose="020B0602020104020603" pitchFamily="34" charset="0"/>
                <a:cs typeface="Carlito"/>
              </a:rPr>
              <a:t>REFORMASI</a:t>
            </a:r>
            <a:r>
              <a:rPr lang="id-ID" sz="2000" b="1" spc="50" dirty="0">
                <a:latin typeface="Tw Cen MT" panose="020B0602020104020603" pitchFamily="34" charset="0"/>
                <a:cs typeface="Carlito"/>
              </a:rPr>
              <a:t> </a:t>
            </a:r>
            <a:r>
              <a:rPr lang="id-ID" sz="2000" b="1" spc="-15" dirty="0" smtClean="0">
                <a:latin typeface="Tw Cen MT" panose="020B0602020104020603" pitchFamily="34" charset="0"/>
                <a:cs typeface="Carlito"/>
              </a:rPr>
              <a:t>BELANJA</a:t>
            </a:r>
            <a:endParaRPr sz="2000" baseline="1388" dirty="0">
              <a:latin typeface="Tw Cen MT" panose="020B0602020104020603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426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4284206" y="3590230"/>
            <a:ext cx="6688594" cy="804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84206" y="2568530"/>
            <a:ext cx="6688594" cy="804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4206" y="1528981"/>
            <a:ext cx="6688594" cy="804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62A65-2CA7-4B94-97AE-D11EC1A2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88" y="-335164"/>
            <a:ext cx="4485861" cy="11065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Penutup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B7B2A-A3AD-4EBB-9A70-2EAC45BBA1C8}"/>
              </a:ext>
            </a:extLst>
          </p:cNvPr>
          <p:cNvSpPr txBox="1"/>
          <p:nvPr/>
        </p:nvSpPr>
        <p:spPr>
          <a:xfrm>
            <a:off x="3640508" y="1528982"/>
            <a:ext cx="7272470" cy="3834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31825" indent="-517525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Berbagai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upaya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telah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dilakukan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oleh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Pemerintah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untuk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menjaga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kesehatan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masyarakat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dan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melindungi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perekonomian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dan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stabilitas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keuangan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negara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.</a:t>
            </a:r>
          </a:p>
          <a:p>
            <a:pPr marL="631825" indent="-517525" algn="just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marL="631825" indent="-517525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Dalam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prosesnya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terjadi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perubahan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yang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dinamis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sehingga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membutuhkan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penyesuaian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kebijakan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fiskal</a:t>
            </a:r>
            <a:r>
              <a:rPr lang="en-US" dirty="0" smtClean="0">
                <a:solidFill>
                  <a:prstClr val="black"/>
                </a:solidFill>
                <a:latin typeface="Tw Cen MT" panose="020B0602020104020603" pitchFamily="34" charset="0"/>
              </a:rPr>
              <a:t>.</a:t>
            </a:r>
          </a:p>
          <a:p>
            <a:pPr marL="631825" indent="-517525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w Cen MT" panose="020B0602020104020603" pitchFamily="34" charset="0"/>
            </a:endParaRPr>
          </a:p>
          <a:p>
            <a:pPr marL="631825" indent="-517525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Hal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tersebut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tidak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dapat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semata-mata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disebut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sebagai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“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bongkar-pasang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”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namun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merupakan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respon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kebijakan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sesuai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dengan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Tw Cen MT" panose="020B0602020104020603" pitchFamily="34" charset="0"/>
              </a:rPr>
              <a:t>re-assessment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 dan </a:t>
            </a:r>
            <a:r>
              <a:rPr lang="en-US" dirty="0" err="1">
                <a:solidFill>
                  <a:prstClr val="black"/>
                </a:solidFill>
                <a:latin typeface="Tw Cen MT" panose="020B0602020104020603" pitchFamily="34" charset="0"/>
              </a:rPr>
              <a:t>evaluasi</a:t>
            </a:r>
            <a:r>
              <a:rPr lang="en-US" dirty="0">
                <a:solidFill>
                  <a:prstClr val="black"/>
                </a:solidFill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C8644-CA25-4E36-B68D-266EF2F72586}"/>
              </a:ext>
            </a:extLst>
          </p:cNvPr>
          <p:cNvSpPr/>
          <p:nvPr/>
        </p:nvSpPr>
        <p:spPr>
          <a:xfrm>
            <a:off x="5029119" y="5010961"/>
            <a:ext cx="541384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i="1" dirty="0">
                <a:solidFill>
                  <a:srgbClr val="FFFF00"/>
                </a:solidFill>
              </a:rPr>
              <a:t>“Mari </a:t>
            </a:r>
            <a:r>
              <a:rPr lang="en-US" b="1" i="1" dirty="0" err="1">
                <a:solidFill>
                  <a:srgbClr val="FFFF00"/>
                </a:solidFill>
              </a:rPr>
              <a:t>turut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mendukung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serta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memberi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masukan</a:t>
            </a:r>
            <a:r>
              <a:rPr lang="en-US" b="1" i="1" dirty="0">
                <a:solidFill>
                  <a:srgbClr val="FFFF00"/>
                </a:solidFill>
              </a:rPr>
              <a:t> yang </a:t>
            </a:r>
            <a:r>
              <a:rPr lang="en-US" b="1" i="1" dirty="0" err="1">
                <a:solidFill>
                  <a:srgbClr val="FFFF00"/>
                </a:solidFill>
              </a:rPr>
              <a:t>konstruktif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untuk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bersama-sama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bangkit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dari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resesi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akibat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pandemi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 smtClean="0">
                <a:solidFill>
                  <a:srgbClr val="FFFF00"/>
                </a:solidFill>
              </a:rPr>
              <a:t>ini</a:t>
            </a:r>
            <a:r>
              <a:rPr lang="en-US" b="1" i="1" dirty="0" smtClean="0">
                <a:solidFill>
                  <a:srgbClr val="FFFF00"/>
                </a:solidFill>
              </a:rPr>
              <a:t>”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3B644-8AD8-47F7-9ABD-0D72234F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14</a:t>
            </a:fld>
            <a:endParaRPr lang="en-US" sz="200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1528981"/>
            <a:ext cx="2144044" cy="477040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10" y="1213503"/>
            <a:ext cx="1287396" cy="128739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044366" y="2484195"/>
            <a:ext cx="1007518" cy="962189"/>
            <a:chOff x="3565605" y="3433373"/>
            <a:chExt cx="1831895" cy="17282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5605" y="3433373"/>
              <a:ext cx="1831895" cy="163441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1534" y="4061173"/>
              <a:ext cx="670400" cy="1100400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5039" y1="16737" x2="25652" y2="31352"/>
                        <a14:foregroundMark x1="26016" y1="22984" x2="19042" y2="34688"/>
                        <a14:foregroundMark x1="13159" y1="26258" x2="16131" y2="33232"/>
                        <a14:foregroundMark x1="41783" y1="5397" x2="36628" y2="27714"/>
                        <a14:foregroundMark x1="46513" y1="22559" x2="38084" y2="26986"/>
                        <a14:foregroundMark x1="36264" y1="17829" x2="31474" y2="22984"/>
                        <a14:foregroundMark x1="69982" y1="32505" x2="70710" y2="38326"/>
                        <a14:foregroundMark x1="34445" y1="54457" x2="34445" y2="60340"/>
                        <a14:foregroundMark x1="68890" y1="18193" x2="75440" y2="15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86" y="3488799"/>
            <a:ext cx="1006884" cy="10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698376" y="2793161"/>
            <a:ext cx="4748784" cy="2330778"/>
          </a:xfrm>
          <a:prstGeom prst="rect">
            <a:avLst/>
          </a:prstGeom>
          <a:solidFill>
            <a:srgbClr val="BE7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16571765" y="2685653"/>
            <a:ext cx="5105166" cy="233077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6" descr="Download Logo HUT RI ke 75 Vector CDR / AI / PNG / EPS [Google Drive]">
            <a:extLst>
              <a:ext uri="{FF2B5EF4-FFF2-40B4-BE49-F238E27FC236}">
                <a16:creationId xmlns:a16="http://schemas.microsoft.com/office/drawing/2014/main" id="{05DF7CC4-B6A4-405D-A277-DF5F0EED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616" y="3344605"/>
            <a:ext cx="2276369" cy="227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ti Logo">
            <a:extLst>
              <a:ext uri="{FF2B5EF4-FFF2-40B4-BE49-F238E27FC236}">
                <a16:creationId xmlns:a16="http://schemas.microsoft.com/office/drawing/2014/main" id="{A32A7146-9140-4EC8-AC10-740E47F4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505" y="4018333"/>
            <a:ext cx="827671" cy="77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ancak Publik (@RancakPublik) | Twitter">
            <a:extLst>
              <a:ext uri="{FF2B5EF4-FFF2-40B4-BE49-F238E27FC236}">
                <a16:creationId xmlns:a16="http://schemas.microsoft.com/office/drawing/2014/main" id="{CCFE0AF0-0427-4923-AC87-FCEBFDA2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512" y="3835089"/>
            <a:ext cx="1151172" cy="11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17009548" y="3835089"/>
            <a:ext cx="4068000" cy="0"/>
          </a:xfrm>
          <a:prstGeom prst="line">
            <a:avLst/>
          </a:prstGeom>
          <a:ln w="127000">
            <a:solidFill>
              <a:srgbClr val="BE7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889837" y="5422141"/>
            <a:ext cx="4068000" cy="0"/>
          </a:xfrm>
          <a:prstGeom prst="line">
            <a:avLst/>
          </a:prstGeom>
          <a:ln w="127000">
            <a:solidFill>
              <a:srgbClr val="FD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5" name="Group 34"/>
          <p:cNvGrpSpPr/>
          <p:nvPr/>
        </p:nvGrpSpPr>
        <p:grpSpPr>
          <a:xfrm>
            <a:off x="11176000" y="0"/>
            <a:ext cx="1016000" cy="6858000"/>
            <a:chOff x="11176000" y="0"/>
            <a:chExt cx="1016000" cy="6858000"/>
          </a:xfrm>
        </p:grpSpPr>
        <p:sp>
          <p:nvSpPr>
            <p:cNvPr id="36" name="Rectangle 35"/>
            <p:cNvSpPr/>
            <p:nvPr/>
          </p:nvSpPr>
          <p:spPr>
            <a:xfrm>
              <a:off x="11176000" y="0"/>
              <a:ext cx="1016000" cy="981636"/>
            </a:xfrm>
            <a:prstGeom prst="rect">
              <a:avLst/>
            </a:prstGeom>
            <a:solidFill>
              <a:srgbClr val="1C8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176000" y="991244"/>
              <a:ext cx="1016000" cy="1035423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1176000" y="2036276"/>
              <a:ext cx="1016000" cy="801054"/>
            </a:xfrm>
            <a:prstGeom prst="rect">
              <a:avLst/>
            </a:prstGeom>
            <a:solidFill>
              <a:srgbClr val="1C8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176000" y="2846939"/>
              <a:ext cx="1016000" cy="4011061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0" y="2036275"/>
            <a:ext cx="12192000" cy="340995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4543A-EC55-443B-B3EF-0E15C5B7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818" y="1206541"/>
            <a:ext cx="9235648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8000" b="1" dirty="0" err="1">
                <a:solidFill>
                  <a:srgbClr val="FFC000"/>
                </a:solidFill>
                <a:latin typeface="Agency FB" panose="020B0503020202020204" pitchFamily="34" charset="0"/>
              </a:rPr>
              <a:t>Terima</a:t>
            </a:r>
            <a:r>
              <a:rPr lang="en-US" sz="8000" b="1" dirty="0">
                <a:solidFill>
                  <a:srgbClr val="FFC000"/>
                </a:solidFill>
                <a:latin typeface="Agency FB" panose="020B0503020202020204" pitchFamily="34" charset="0"/>
              </a:rPr>
              <a:t> </a:t>
            </a:r>
            <a:r>
              <a:rPr lang="en-US" sz="8000" b="1" dirty="0" err="1">
                <a:solidFill>
                  <a:srgbClr val="FFC000"/>
                </a:solidFill>
                <a:latin typeface="Agency FB" panose="020B0503020202020204" pitchFamily="34" charset="0"/>
              </a:rPr>
              <a:t>Kasih</a:t>
            </a:r>
            <a:endParaRPr lang="en-US" sz="8000" b="1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959418" y="4411583"/>
            <a:ext cx="4716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6764882" y="2241237"/>
            <a:ext cx="3936590" cy="2918124"/>
            <a:chOff x="6478163" y="2241237"/>
            <a:chExt cx="3936590" cy="29181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7ED99B5-D86D-4BE4-802F-5DC014BD5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163" y="3791655"/>
              <a:ext cx="617657" cy="61765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A486E6C-EC0F-4B01-B98E-3F35ABD0B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137" y="4659652"/>
              <a:ext cx="499709" cy="49970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A19F63C-8B93-4312-BA3D-BE7795347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083" y="3043500"/>
              <a:ext cx="497816" cy="497816"/>
            </a:xfrm>
            <a:prstGeom prst="rect">
              <a:avLst/>
            </a:prstGeom>
          </p:spPr>
        </p:pic>
        <p:sp>
          <p:nvSpPr>
            <p:cNvPr id="49" name="object 7">
              <a:extLst>
                <a:ext uri="{FF2B5EF4-FFF2-40B4-BE49-F238E27FC236}">
                  <a16:creationId xmlns:a16="http://schemas.microsoft.com/office/drawing/2014/main" id="{A9E70862-BE45-4C27-B6BA-3768486B5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9055" y="3949185"/>
              <a:ext cx="2397919" cy="2308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3" defTabSz="411480">
                <a:spcAft>
                  <a:spcPts val="450"/>
                </a:spcAft>
                <a:defRPr/>
              </a:pPr>
              <a:r>
                <a:rPr lang="en-ID" altLang="en-US" sz="1500" b="1" spc="224" dirty="0">
                  <a:solidFill>
                    <a:schemeClr val="bg1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@</a:t>
              </a:r>
              <a:r>
                <a:rPr lang="id-ID" altLang="en-US" sz="1500" b="1" spc="224" dirty="0">
                  <a:solidFill>
                    <a:schemeClr val="bg1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DitjenPK</a:t>
              </a:r>
            </a:p>
          </p:txBody>
        </p:sp>
        <p:sp>
          <p:nvSpPr>
            <p:cNvPr id="50" name="object 7">
              <a:extLst>
                <a:ext uri="{FF2B5EF4-FFF2-40B4-BE49-F238E27FC236}">
                  <a16:creationId xmlns:a16="http://schemas.microsoft.com/office/drawing/2014/main" id="{AA679ACD-76E6-44E6-92CC-6826367F0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9055" y="3115083"/>
              <a:ext cx="130870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3" defTabSz="411480">
                <a:spcAft>
                  <a:spcPts val="450"/>
                </a:spcAft>
                <a:defRPr/>
              </a:pPr>
              <a:r>
                <a:rPr lang="id-ID" altLang="en-US" sz="1500" b="1" spc="224" dirty="0">
                  <a:solidFill>
                    <a:schemeClr val="bg1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ditjenpk</a:t>
              </a:r>
            </a:p>
          </p:txBody>
        </p:sp>
        <p:sp>
          <p:nvSpPr>
            <p:cNvPr id="51" name="object 7">
              <a:extLst>
                <a:ext uri="{FF2B5EF4-FFF2-40B4-BE49-F238E27FC236}">
                  <a16:creationId xmlns:a16="http://schemas.microsoft.com/office/drawing/2014/main" id="{536B89C5-4467-4CC2-BE89-7F601B5F0E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9055" y="4678211"/>
              <a:ext cx="31256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3" defTabSz="411480">
                <a:spcAft>
                  <a:spcPts val="450"/>
                </a:spcAft>
                <a:defRPr/>
              </a:pPr>
              <a:r>
                <a:rPr lang="id-ID" altLang="en-US" sz="1500" b="1" spc="224" dirty="0">
                  <a:solidFill>
                    <a:schemeClr val="bg1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direktorat jenderal perimbangan keuangan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994D273-3E2D-4C44-9525-0C13B69A3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029" y="2241237"/>
              <a:ext cx="551924" cy="551924"/>
            </a:xfrm>
            <a:prstGeom prst="rect">
              <a:avLst/>
            </a:prstGeom>
          </p:spPr>
        </p:pic>
        <p:sp>
          <p:nvSpPr>
            <p:cNvPr id="53" name="object 7">
              <a:extLst>
                <a:ext uri="{FF2B5EF4-FFF2-40B4-BE49-F238E27FC236}">
                  <a16:creationId xmlns:a16="http://schemas.microsoft.com/office/drawing/2014/main" id="{9493836D-DEA6-431D-A17E-F6152C21F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9055" y="2321387"/>
              <a:ext cx="130870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3" defTabSz="411480">
                <a:spcAft>
                  <a:spcPts val="450"/>
                </a:spcAft>
                <a:defRPr/>
              </a:pPr>
              <a:r>
                <a:rPr lang="id-ID" altLang="en-US" sz="1500" b="1" spc="224" dirty="0">
                  <a:solidFill>
                    <a:schemeClr val="bg1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1500420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7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4521-2E25-4276-B0C2-5435552E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</a:t>
            </a:r>
            <a:r>
              <a:rPr lang="en-US" dirty="0" err="1"/>
              <a:t>Pandemi</a:t>
            </a:r>
            <a:r>
              <a:rPr lang="en-US" dirty="0"/>
              <a:t> COVID-19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2E576-1128-4018-A87F-BB6DA0AC0B85}"/>
              </a:ext>
            </a:extLst>
          </p:cNvPr>
          <p:cNvSpPr txBox="1"/>
          <p:nvPr/>
        </p:nvSpPr>
        <p:spPr>
          <a:xfrm>
            <a:off x="698075" y="1013688"/>
            <a:ext cx="1072687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Hingga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status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pandemik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COVID-19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masih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dicabut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oleh WHO.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kasus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terkonfirmasi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menunjukkan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penurunan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signifikan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global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maupun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nasional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7934" y="2366540"/>
            <a:ext cx="27386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4F4F"/>
                </a:solidFill>
              </a:rPr>
              <a:t>Indonesia</a:t>
            </a:r>
          </a:p>
          <a:p>
            <a:r>
              <a:rPr lang="en-US" dirty="0" err="1"/>
              <a:t>Positif</a:t>
            </a:r>
            <a:r>
              <a:rPr lang="en-US" dirty="0"/>
              <a:t>	   </a:t>
            </a:r>
            <a:r>
              <a:rPr lang="en-US" b="1" dirty="0" smtClean="0"/>
              <a:t>40.400</a:t>
            </a:r>
            <a:endParaRPr lang="en-US" b="1" dirty="0"/>
          </a:p>
          <a:p>
            <a:r>
              <a:rPr lang="en-US" dirty="0" err="1"/>
              <a:t>Sembuh</a:t>
            </a:r>
            <a:r>
              <a:rPr lang="en-US" dirty="0"/>
              <a:t>      </a:t>
            </a:r>
            <a:r>
              <a:rPr lang="en-US" b="1" dirty="0"/>
              <a:t> </a:t>
            </a:r>
            <a:r>
              <a:rPr lang="en-US" b="1" dirty="0" smtClean="0"/>
              <a:t>15.703</a:t>
            </a:r>
            <a:endParaRPr lang="en-US" b="1" dirty="0"/>
          </a:p>
          <a:p>
            <a:r>
              <a:rPr lang="en-US" dirty="0" err="1"/>
              <a:t>Meninggal</a:t>
            </a:r>
            <a:r>
              <a:rPr lang="en-US" dirty="0"/>
              <a:t>    </a:t>
            </a:r>
            <a:r>
              <a:rPr lang="en-ID" b="1" dirty="0" smtClean="0"/>
              <a:t>2.231</a:t>
            </a:r>
            <a:endParaRPr lang="en-ID" b="1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Dunia</a:t>
            </a:r>
          </a:p>
          <a:p>
            <a:r>
              <a:rPr lang="pt-BR" dirty="0"/>
              <a:t>Negara	         </a:t>
            </a:r>
            <a:r>
              <a:rPr lang="pt-BR" b="1" dirty="0"/>
              <a:t>216</a:t>
            </a:r>
            <a:endParaRPr lang="pt-BR" dirty="0"/>
          </a:p>
          <a:p>
            <a:r>
              <a:rPr lang="pt-BR" dirty="0"/>
              <a:t>Terkonfirmasi  </a:t>
            </a:r>
            <a:r>
              <a:rPr lang="pt-BR" b="1" dirty="0" smtClean="0"/>
              <a:t>7.890.687</a:t>
            </a:r>
            <a:endParaRPr lang="pt-BR" dirty="0"/>
          </a:p>
          <a:p>
            <a:r>
              <a:rPr lang="pt-BR" dirty="0"/>
              <a:t>Meninggal       </a:t>
            </a:r>
            <a:r>
              <a:rPr lang="pt-BR" b="1" dirty="0" smtClean="0"/>
              <a:t>433.404</a:t>
            </a:r>
            <a:endParaRPr lang="pt-BR" dirty="0"/>
          </a:p>
        </p:txBody>
      </p:sp>
      <p:sp>
        <p:nvSpPr>
          <p:cNvPr id="57" name="TextBox 56"/>
          <p:cNvSpPr txBox="1"/>
          <p:nvPr/>
        </p:nvSpPr>
        <p:spPr>
          <a:xfrm>
            <a:off x="4136016" y="1771134"/>
            <a:ext cx="503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Grafik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Perkembangan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Kasus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Hari Nasional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1208" y="6270352"/>
            <a:ext cx="36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: covid19.go.id (</a:t>
            </a:r>
            <a:r>
              <a:rPr lang="en-US" dirty="0" smtClean="0"/>
              <a:t>16 </a:t>
            </a:r>
            <a:r>
              <a:rPr lang="en-US" dirty="0" err="1"/>
              <a:t>Juni</a:t>
            </a:r>
            <a:r>
              <a:rPr lang="en-US" dirty="0"/>
              <a:t> 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CEC56-C01F-4D0C-A166-32D5754C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2</a:t>
            </a:fld>
            <a:endParaRPr lang="en-US" sz="20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60393" y="2265883"/>
            <a:ext cx="7587240" cy="3829142"/>
            <a:chOff x="2860393" y="2265883"/>
            <a:chExt cx="7587240" cy="38291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D2F695-8626-4551-AC05-6058C1920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78" t="37945" r="18796" b="6134"/>
            <a:stretch/>
          </p:blipFill>
          <p:spPr>
            <a:xfrm>
              <a:off x="2860393" y="2265883"/>
              <a:ext cx="7587240" cy="3829142"/>
            </a:xfrm>
            <a:prstGeom prst="rect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6607" t="23164" r="5264" b="23462"/>
            <a:stretch/>
          </p:blipFill>
          <p:spPr>
            <a:xfrm>
              <a:off x="2933548" y="2985754"/>
              <a:ext cx="7443031" cy="3088465"/>
            </a:xfrm>
            <a:prstGeom prst="rect">
              <a:avLst/>
            </a:prstGeom>
          </p:spPr>
        </p:pic>
      </p:grpSp>
      <p:grpSp>
        <p:nvGrpSpPr>
          <p:cNvPr id="25" name="Graphic 183">
            <a:extLst>
              <a:ext uri="{FF2B5EF4-FFF2-40B4-BE49-F238E27FC236}">
                <a16:creationId xmlns:a16="http://schemas.microsoft.com/office/drawing/2014/main" id="{BAEE17D3-3B41-403C-AF9A-80F314AB6B55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0307932" y="4153290"/>
            <a:ext cx="1666133" cy="2486394"/>
            <a:chOff x="9397286" y="544131"/>
            <a:chExt cx="2419225" cy="3661511"/>
          </a:xfrm>
        </p:grpSpPr>
        <p:sp>
          <p:nvSpPr>
            <p:cNvPr id="26" name="Freeform: Shape 6">
              <a:extLst>
                <a:ext uri="{FF2B5EF4-FFF2-40B4-BE49-F238E27FC236}">
                  <a16:creationId xmlns:a16="http://schemas.microsoft.com/office/drawing/2014/main" id="{291EC4BF-EDF6-4CBA-945D-60B1E7EF6459}"/>
                </a:ext>
              </a:extLst>
            </p:cNvPr>
            <p:cNvSpPr/>
            <p:nvPr/>
          </p:nvSpPr>
          <p:spPr>
            <a:xfrm>
              <a:off x="10850255" y="3947352"/>
              <a:ext cx="224677" cy="258290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  <a:gd name="connsiteX0" fmla="*/ 0 w 189119"/>
                <a:gd name="connsiteY0" fmla="*/ 50215 h 51095"/>
                <a:gd name="connsiteX1" fmla="*/ 5731 w 189119"/>
                <a:gd name="connsiteY1" fmla="*/ 4367 h 51095"/>
                <a:gd name="connsiteX2" fmla="*/ 25598 w 189119"/>
                <a:gd name="connsiteY2" fmla="*/ 547 h 51095"/>
                <a:gd name="connsiteX3" fmla="*/ 157027 w 189119"/>
                <a:gd name="connsiteY3" fmla="*/ 4749 h 51095"/>
                <a:gd name="connsiteX4" fmla="*/ 189119 w 189119"/>
                <a:gd name="connsiteY4" fmla="*/ 44484 h 51095"/>
                <a:gd name="connsiteX5" fmla="*/ 175365 w 189119"/>
                <a:gd name="connsiteY5" fmla="*/ 50979 h 51095"/>
                <a:gd name="connsiteX6" fmla="*/ 0 w 189119"/>
                <a:gd name="connsiteY6" fmla="*/ 50215 h 51095"/>
                <a:gd name="connsiteX0" fmla="*/ 0 w 187789"/>
                <a:gd name="connsiteY0" fmla="*/ 50215 h 50979"/>
                <a:gd name="connsiteX1" fmla="*/ 5731 w 187789"/>
                <a:gd name="connsiteY1" fmla="*/ 4367 h 50979"/>
                <a:gd name="connsiteX2" fmla="*/ 25598 w 187789"/>
                <a:gd name="connsiteY2" fmla="*/ 547 h 50979"/>
                <a:gd name="connsiteX3" fmla="*/ 157027 w 187789"/>
                <a:gd name="connsiteY3" fmla="*/ 4749 h 50979"/>
                <a:gd name="connsiteX4" fmla="*/ 175365 w 187789"/>
                <a:gd name="connsiteY4" fmla="*/ 50979 h 50979"/>
                <a:gd name="connsiteX5" fmla="*/ 0 w 187789"/>
                <a:gd name="connsiteY5" fmla="*/ 50215 h 50979"/>
                <a:gd name="connsiteX0" fmla="*/ 0 w 188562"/>
                <a:gd name="connsiteY0" fmla="*/ 51414 h 52178"/>
                <a:gd name="connsiteX1" fmla="*/ 5731 w 188562"/>
                <a:gd name="connsiteY1" fmla="*/ 5566 h 52178"/>
                <a:gd name="connsiteX2" fmla="*/ 157027 w 188562"/>
                <a:gd name="connsiteY2" fmla="*/ 5948 h 52178"/>
                <a:gd name="connsiteX3" fmla="*/ 175365 w 188562"/>
                <a:gd name="connsiteY3" fmla="*/ 52178 h 52178"/>
                <a:gd name="connsiteX4" fmla="*/ 0 w 188562"/>
                <a:gd name="connsiteY4" fmla="*/ 51414 h 52178"/>
                <a:gd name="connsiteX0" fmla="*/ 0 w 227176"/>
                <a:gd name="connsiteY0" fmla="*/ 53054 h 53054"/>
                <a:gd name="connsiteX1" fmla="*/ 44345 w 227176"/>
                <a:gd name="connsiteY1" fmla="*/ 5566 h 53054"/>
                <a:gd name="connsiteX2" fmla="*/ 195641 w 227176"/>
                <a:gd name="connsiteY2" fmla="*/ 5948 h 53054"/>
                <a:gd name="connsiteX3" fmla="*/ 213979 w 227176"/>
                <a:gd name="connsiteY3" fmla="*/ 52178 h 53054"/>
                <a:gd name="connsiteX4" fmla="*/ 0 w 227176"/>
                <a:gd name="connsiteY4" fmla="*/ 53054 h 53054"/>
                <a:gd name="connsiteX0" fmla="*/ 0 w 227176"/>
                <a:gd name="connsiteY0" fmla="*/ 50828 h 50828"/>
                <a:gd name="connsiteX1" fmla="*/ 44345 w 227176"/>
                <a:gd name="connsiteY1" fmla="*/ 3340 h 50828"/>
                <a:gd name="connsiteX2" fmla="*/ 195641 w 227176"/>
                <a:gd name="connsiteY2" fmla="*/ 3722 h 50828"/>
                <a:gd name="connsiteX3" fmla="*/ 213979 w 227176"/>
                <a:gd name="connsiteY3" fmla="*/ 49952 h 50828"/>
                <a:gd name="connsiteX4" fmla="*/ 0 w 227176"/>
                <a:gd name="connsiteY4" fmla="*/ 50828 h 50828"/>
                <a:gd name="connsiteX0" fmla="*/ 0 w 230803"/>
                <a:gd name="connsiteY0" fmla="*/ 49948 h 49948"/>
                <a:gd name="connsiteX1" fmla="*/ 44345 w 230803"/>
                <a:gd name="connsiteY1" fmla="*/ 2460 h 49948"/>
                <a:gd name="connsiteX2" fmla="*/ 206172 w 230803"/>
                <a:gd name="connsiteY2" fmla="*/ 4154 h 49948"/>
                <a:gd name="connsiteX3" fmla="*/ 213979 w 230803"/>
                <a:gd name="connsiteY3" fmla="*/ 49072 h 49948"/>
                <a:gd name="connsiteX4" fmla="*/ 0 w 230803"/>
                <a:gd name="connsiteY4" fmla="*/ 49948 h 49948"/>
                <a:gd name="connsiteX0" fmla="*/ 0 w 231145"/>
                <a:gd name="connsiteY0" fmla="*/ 47488 h 47488"/>
                <a:gd name="connsiteX1" fmla="*/ 44345 w 231145"/>
                <a:gd name="connsiteY1" fmla="*/ 0 h 47488"/>
                <a:gd name="connsiteX2" fmla="*/ 206172 w 231145"/>
                <a:gd name="connsiteY2" fmla="*/ 1694 h 47488"/>
                <a:gd name="connsiteX3" fmla="*/ 213979 w 231145"/>
                <a:gd name="connsiteY3" fmla="*/ 46612 h 47488"/>
                <a:gd name="connsiteX4" fmla="*/ 0 w 231145"/>
                <a:gd name="connsiteY4" fmla="*/ 47488 h 47488"/>
                <a:gd name="connsiteX0" fmla="*/ 0 w 227050"/>
                <a:gd name="connsiteY0" fmla="*/ 47488 h 47488"/>
                <a:gd name="connsiteX1" fmla="*/ 44345 w 227050"/>
                <a:gd name="connsiteY1" fmla="*/ 0 h 47488"/>
                <a:gd name="connsiteX2" fmla="*/ 206172 w 227050"/>
                <a:gd name="connsiteY2" fmla="*/ 1694 h 47488"/>
                <a:gd name="connsiteX3" fmla="*/ 213979 w 227050"/>
                <a:gd name="connsiteY3" fmla="*/ 46612 h 47488"/>
                <a:gd name="connsiteX4" fmla="*/ 0 w 227050"/>
                <a:gd name="connsiteY4" fmla="*/ 47488 h 47488"/>
                <a:gd name="connsiteX0" fmla="*/ 0 w 216424"/>
                <a:gd name="connsiteY0" fmla="*/ 47488 h 47488"/>
                <a:gd name="connsiteX1" fmla="*/ 44345 w 216424"/>
                <a:gd name="connsiteY1" fmla="*/ 0 h 47488"/>
                <a:gd name="connsiteX2" fmla="*/ 206172 w 216424"/>
                <a:gd name="connsiteY2" fmla="*/ 1694 h 47488"/>
                <a:gd name="connsiteX3" fmla="*/ 213979 w 216424"/>
                <a:gd name="connsiteY3" fmla="*/ 46612 h 47488"/>
                <a:gd name="connsiteX4" fmla="*/ 0 w 216424"/>
                <a:gd name="connsiteY4" fmla="*/ 47488 h 47488"/>
                <a:gd name="connsiteX0" fmla="*/ 0 w 223144"/>
                <a:gd name="connsiteY0" fmla="*/ 47488 h 47488"/>
                <a:gd name="connsiteX1" fmla="*/ 44345 w 223144"/>
                <a:gd name="connsiteY1" fmla="*/ 0 h 47488"/>
                <a:gd name="connsiteX2" fmla="*/ 206172 w 223144"/>
                <a:gd name="connsiteY2" fmla="*/ 1694 h 47488"/>
                <a:gd name="connsiteX3" fmla="*/ 222755 w 223144"/>
                <a:gd name="connsiteY3" fmla="*/ 46612 h 47488"/>
                <a:gd name="connsiteX4" fmla="*/ 0 w 223144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869"/>
                <a:gd name="connsiteX1" fmla="*/ 44345 w 222755"/>
                <a:gd name="connsiteY1" fmla="*/ 273 h 47869"/>
                <a:gd name="connsiteX2" fmla="*/ 204417 w 222755"/>
                <a:gd name="connsiteY2" fmla="*/ 0 h 47869"/>
                <a:gd name="connsiteX3" fmla="*/ 222755 w 222755"/>
                <a:gd name="connsiteY3" fmla="*/ 47869 h 47869"/>
                <a:gd name="connsiteX4" fmla="*/ 0 w 222755"/>
                <a:gd name="connsiteY4" fmla="*/ 47761 h 47869"/>
                <a:gd name="connsiteX0" fmla="*/ 0 w 222755"/>
                <a:gd name="connsiteY0" fmla="*/ 48144 h 48252"/>
                <a:gd name="connsiteX1" fmla="*/ 42590 w 222755"/>
                <a:gd name="connsiteY1" fmla="*/ 0 h 48252"/>
                <a:gd name="connsiteX2" fmla="*/ 204417 w 222755"/>
                <a:gd name="connsiteY2" fmla="*/ 383 h 48252"/>
                <a:gd name="connsiteX3" fmla="*/ 222755 w 222755"/>
                <a:gd name="connsiteY3" fmla="*/ 48252 h 48252"/>
                <a:gd name="connsiteX4" fmla="*/ 0 w 222755"/>
                <a:gd name="connsiteY4" fmla="*/ 48144 h 4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755" h="48252">
                  <a:moveTo>
                    <a:pt x="0" y="48144"/>
                  </a:moveTo>
                  <a:lnTo>
                    <a:pt x="42590" y="0"/>
                  </a:lnTo>
                  <a:lnTo>
                    <a:pt x="204417" y="383"/>
                  </a:lnTo>
                  <a:cubicBezTo>
                    <a:pt x="216182" y="20805"/>
                    <a:pt x="217334" y="31493"/>
                    <a:pt x="222755" y="48252"/>
                  </a:cubicBezTo>
                  <a:lnTo>
                    <a:pt x="0" y="48144"/>
                  </a:ln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7">
              <a:extLst>
                <a:ext uri="{FF2B5EF4-FFF2-40B4-BE49-F238E27FC236}">
                  <a16:creationId xmlns:a16="http://schemas.microsoft.com/office/drawing/2014/main" id="{394B7029-33F7-49F0-896C-4D74A8E2C2C9}"/>
                </a:ext>
              </a:extLst>
            </p:cNvPr>
            <p:cNvSpPr/>
            <p:nvPr/>
          </p:nvSpPr>
          <p:spPr>
            <a:xfrm>
              <a:off x="10239426" y="544350"/>
              <a:ext cx="1362411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8">
              <a:extLst>
                <a:ext uri="{FF2B5EF4-FFF2-40B4-BE49-F238E27FC236}">
                  <a16:creationId xmlns:a16="http://schemas.microsoft.com/office/drawing/2014/main" id="{30ADF204-5B18-46BA-AFC8-D2A5E5AFBB2A}"/>
                </a:ext>
              </a:extLst>
            </p:cNvPr>
            <p:cNvSpPr/>
            <p:nvPr/>
          </p:nvSpPr>
          <p:spPr>
            <a:xfrm>
              <a:off x="10824303" y="2276008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9">
              <a:extLst>
                <a:ext uri="{FF2B5EF4-FFF2-40B4-BE49-F238E27FC236}">
                  <a16:creationId xmlns:a16="http://schemas.microsoft.com/office/drawing/2014/main" id="{3193B636-B072-4C06-8601-EC504DE7459A}"/>
                </a:ext>
              </a:extLst>
            </p:cNvPr>
            <p:cNvSpPr/>
            <p:nvPr/>
          </p:nvSpPr>
          <p:spPr>
            <a:xfrm>
              <a:off x="10878925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10">
              <a:extLst>
                <a:ext uri="{FF2B5EF4-FFF2-40B4-BE49-F238E27FC236}">
                  <a16:creationId xmlns:a16="http://schemas.microsoft.com/office/drawing/2014/main" id="{6FC632B8-03E6-40C3-B58D-7047C2B518D5}"/>
                </a:ext>
              </a:extLst>
            </p:cNvPr>
            <p:cNvSpPr/>
            <p:nvPr/>
          </p:nvSpPr>
          <p:spPr>
            <a:xfrm>
              <a:off x="10239044" y="545375"/>
              <a:ext cx="1363186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11">
              <a:extLst>
                <a:ext uri="{FF2B5EF4-FFF2-40B4-BE49-F238E27FC236}">
                  <a16:creationId xmlns:a16="http://schemas.microsoft.com/office/drawing/2014/main" id="{2CC525F9-3AB2-4408-A21E-8B2BF922B2A4}"/>
                </a:ext>
              </a:extLst>
            </p:cNvPr>
            <p:cNvSpPr/>
            <p:nvPr/>
          </p:nvSpPr>
          <p:spPr>
            <a:xfrm>
              <a:off x="10739486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12">
              <a:extLst>
                <a:ext uri="{FF2B5EF4-FFF2-40B4-BE49-F238E27FC236}">
                  <a16:creationId xmlns:a16="http://schemas.microsoft.com/office/drawing/2014/main" id="{B32E7F4E-0F94-4408-8B29-26F82CE0D48C}"/>
                </a:ext>
              </a:extLst>
            </p:cNvPr>
            <p:cNvSpPr/>
            <p:nvPr/>
          </p:nvSpPr>
          <p:spPr>
            <a:xfrm>
              <a:off x="11140648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13">
              <a:extLst>
                <a:ext uri="{FF2B5EF4-FFF2-40B4-BE49-F238E27FC236}">
                  <a16:creationId xmlns:a16="http://schemas.microsoft.com/office/drawing/2014/main" id="{08CE7402-731A-4A55-8ED4-AAC6918E8E30}"/>
                </a:ext>
              </a:extLst>
            </p:cNvPr>
            <p:cNvSpPr/>
            <p:nvPr/>
          </p:nvSpPr>
          <p:spPr>
            <a:xfrm>
              <a:off x="10678156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14">
              <a:extLst>
                <a:ext uri="{FF2B5EF4-FFF2-40B4-BE49-F238E27FC236}">
                  <a16:creationId xmlns:a16="http://schemas.microsoft.com/office/drawing/2014/main" id="{D88E6846-7E29-4A86-8FF9-F2AE7D672D98}"/>
                </a:ext>
              </a:extLst>
            </p:cNvPr>
            <p:cNvSpPr/>
            <p:nvPr/>
          </p:nvSpPr>
          <p:spPr>
            <a:xfrm>
              <a:off x="11093532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15">
              <a:extLst>
                <a:ext uri="{FF2B5EF4-FFF2-40B4-BE49-F238E27FC236}">
                  <a16:creationId xmlns:a16="http://schemas.microsoft.com/office/drawing/2014/main" id="{16FF5D64-8608-4BFA-BBAE-1E8E2D24B41F}"/>
                </a:ext>
              </a:extLst>
            </p:cNvPr>
            <p:cNvSpPr/>
            <p:nvPr/>
          </p:nvSpPr>
          <p:spPr>
            <a:xfrm>
              <a:off x="10779602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16">
              <a:extLst>
                <a:ext uri="{FF2B5EF4-FFF2-40B4-BE49-F238E27FC236}">
                  <a16:creationId xmlns:a16="http://schemas.microsoft.com/office/drawing/2014/main" id="{50FDA3CD-8E0A-4A04-89D9-A902ABA68231}"/>
                </a:ext>
              </a:extLst>
            </p:cNvPr>
            <p:cNvSpPr/>
            <p:nvPr/>
          </p:nvSpPr>
          <p:spPr>
            <a:xfrm>
              <a:off x="11182675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17">
              <a:extLst>
                <a:ext uri="{FF2B5EF4-FFF2-40B4-BE49-F238E27FC236}">
                  <a16:creationId xmlns:a16="http://schemas.microsoft.com/office/drawing/2014/main" id="{20E9F5E0-AC98-4179-A949-D9B9D2DF32CE}"/>
                </a:ext>
              </a:extLst>
            </p:cNvPr>
            <p:cNvSpPr/>
            <p:nvPr/>
          </p:nvSpPr>
          <p:spPr>
            <a:xfrm>
              <a:off x="10912941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18">
              <a:extLst>
                <a:ext uri="{FF2B5EF4-FFF2-40B4-BE49-F238E27FC236}">
                  <a16:creationId xmlns:a16="http://schemas.microsoft.com/office/drawing/2014/main" id="{A62A2CCF-C6F9-4214-B6D2-FA0301E9F8DE}"/>
                </a:ext>
              </a:extLst>
            </p:cNvPr>
            <p:cNvSpPr/>
            <p:nvPr/>
          </p:nvSpPr>
          <p:spPr>
            <a:xfrm>
              <a:off x="10515097" y="1277876"/>
              <a:ext cx="948225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19">
              <a:extLst>
                <a:ext uri="{FF2B5EF4-FFF2-40B4-BE49-F238E27FC236}">
                  <a16:creationId xmlns:a16="http://schemas.microsoft.com/office/drawing/2014/main" id="{34DF8A7E-3805-43C6-B057-BBD8E38C15D7}"/>
                </a:ext>
              </a:extLst>
            </p:cNvPr>
            <p:cNvSpPr/>
            <p:nvPr/>
          </p:nvSpPr>
          <p:spPr>
            <a:xfrm>
              <a:off x="10454448" y="1253881"/>
              <a:ext cx="1079804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20">
              <a:extLst>
                <a:ext uri="{FF2B5EF4-FFF2-40B4-BE49-F238E27FC236}">
                  <a16:creationId xmlns:a16="http://schemas.microsoft.com/office/drawing/2014/main" id="{F67DDA03-1426-4EDE-A91A-F0D83558775A}"/>
                </a:ext>
              </a:extLst>
            </p:cNvPr>
            <p:cNvSpPr/>
            <p:nvPr/>
          </p:nvSpPr>
          <p:spPr>
            <a:xfrm>
              <a:off x="10253705" y="2069043"/>
              <a:ext cx="1562806" cy="2131946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  <a:gd name="connsiteX0" fmla="*/ 1384966 w 1525946"/>
                <a:gd name="connsiteY0" fmla="*/ 358259 h 2131564"/>
                <a:gd name="connsiteX1" fmla="*/ 1456793 w 1525946"/>
                <a:gd name="connsiteY1" fmla="*/ 487777 h 2131564"/>
                <a:gd name="connsiteX2" fmla="*/ 1516394 w 1525946"/>
                <a:gd name="connsiteY2" fmla="*/ 703641 h 2131564"/>
                <a:gd name="connsiteX3" fmla="*/ 1525946 w 1525946"/>
                <a:gd name="connsiteY3" fmla="*/ 907661 h 2131564"/>
                <a:gd name="connsiteX4" fmla="*/ 1446095 w 1525946"/>
                <a:gd name="connsiteY4" fmla="*/ 1144538 h 2131564"/>
                <a:gd name="connsiteX5" fmla="*/ 1340265 w 1525946"/>
                <a:gd name="connsiteY5" fmla="*/ 1261066 h 2131564"/>
                <a:gd name="connsiteX6" fmla="*/ 1324601 w 1525946"/>
                <a:gd name="connsiteY6" fmla="*/ 1298126 h 2131564"/>
                <a:gd name="connsiteX7" fmla="*/ 1381145 w 1525946"/>
                <a:gd name="connsiteY7" fmla="*/ 1909039 h 2131564"/>
                <a:gd name="connsiteX8" fmla="*/ 805382 w 1525946"/>
                <a:gd name="connsiteY8" fmla="*/ 1909803 h 2131564"/>
                <a:gd name="connsiteX9" fmla="*/ 787807 w 1525946"/>
                <a:gd name="connsiteY9" fmla="*/ 1902926 h 2131564"/>
                <a:gd name="connsiteX10" fmla="*/ 746544 w 1525946"/>
                <a:gd name="connsiteY10" fmla="*/ 1507877 h 2131564"/>
                <a:gd name="connsiteX11" fmla="*/ 749983 w 1525946"/>
                <a:gd name="connsiteY11" fmla="*/ 1394405 h 2131564"/>
                <a:gd name="connsiteX12" fmla="*/ 632309 w 1525946"/>
                <a:gd name="connsiteY12" fmla="*/ 1371481 h 2131564"/>
                <a:gd name="connsiteX13" fmla="*/ 641478 w 1525946"/>
                <a:gd name="connsiteY13" fmla="*/ 1501382 h 2131564"/>
                <a:gd name="connsiteX14" fmla="*/ 564957 w 1525946"/>
                <a:gd name="connsiteY14" fmla="*/ 2131564 h 2131564"/>
                <a:gd name="connsiteX15" fmla="*/ 0 w 1525946"/>
                <a:gd name="connsiteY15" fmla="*/ 1908657 h 2131564"/>
                <a:gd name="connsiteX16" fmla="*/ 19485 w 1525946"/>
                <a:gd name="connsiteY16" fmla="*/ 1696996 h 2131564"/>
                <a:gd name="connsiteX17" fmla="*/ 121113 w 1525946"/>
                <a:gd name="connsiteY17" fmla="*/ 211548 h 2131564"/>
                <a:gd name="connsiteX18" fmla="*/ 289219 w 1525946"/>
                <a:gd name="connsiteY18" fmla="*/ 80120 h 2131564"/>
                <a:gd name="connsiteX19" fmla="*/ 380531 w 1525946"/>
                <a:gd name="connsiteY19" fmla="*/ 10203 h 2131564"/>
                <a:gd name="connsiteX20" fmla="*/ 396196 w 1525946"/>
                <a:gd name="connsiteY20" fmla="*/ 269 h 2131564"/>
                <a:gd name="connsiteX21" fmla="*/ 393521 w 1525946"/>
                <a:gd name="connsiteY21" fmla="*/ 18226 h 2131564"/>
                <a:gd name="connsiteX22" fmla="*/ 398488 w 1525946"/>
                <a:gd name="connsiteY22" fmla="*/ 124057 h 2131564"/>
                <a:gd name="connsiteX23" fmla="*/ 500116 w 1525946"/>
                <a:gd name="connsiteY23" fmla="*/ 241731 h 2131564"/>
                <a:gd name="connsiteX24" fmla="*/ 563538 w 1525946"/>
                <a:gd name="connsiteY24" fmla="*/ 287960 h 2131564"/>
                <a:gd name="connsiteX25" fmla="*/ 579584 w 1525946"/>
                <a:gd name="connsiteY25" fmla="*/ 304007 h 2131564"/>
                <a:gd name="connsiteX26" fmla="*/ 641096 w 1525946"/>
                <a:gd name="connsiteY26" fmla="*/ 468674 h 2131564"/>
                <a:gd name="connsiteX27" fmla="*/ 621229 w 1525946"/>
                <a:gd name="connsiteY27" fmla="*/ 1073857 h 2131564"/>
                <a:gd name="connsiteX28" fmla="*/ 687707 w 1525946"/>
                <a:gd name="connsiteY28" fmla="*/ 1079206 h 2131564"/>
                <a:gd name="connsiteX29" fmla="*/ 767558 w 1525946"/>
                <a:gd name="connsiteY29" fmla="*/ 1083790 h 2131564"/>
                <a:gd name="connsiteX30" fmla="*/ 745780 w 1525946"/>
                <a:gd name="connsiteY30" fmla="*/ 477462 h 2131564"/>
                <a:gd name="connsiteX31" fmla="*/ 803853 w 1525946"/>
                <a:gd name="connsiteY31" fmla="*/ 317761 h 2131564"/>
                <a:gd name="connsiteX32" fmla="*/ 819518 w 1525946"/>
                <a:gd name="connsiteY32" fmla="*/ 294455 h 2131564"/>
                <a:gd name="connsiteX33" fmla="*/ 946362 w 1525946"/>
                <a:gd name="connsiteY33" fmla="*/ 188243 h 2131564"/>
                <a:gd name="connsiteX34" fmla="*/ 1006345 w 1525946"/>
                <a:gd name="connsiteY34" fmla="*/ 90053 h 2131564"/>
                <a:gd name="connsiteX35" fmla="*/ 999850 w 1525946"/>
                <a:gd name="connsiteY35" fmla="*/ 23957 h 2131564"/>
                <a:gd name="connsiteX36" fmla="*/ 994119 w 1525946"/>
                <a:gd name="connsiteY36" fmla="*/ 2562 h 2131564"/>
                <a:gd name="connsiteX37" fmla="*/ 1016278 w 1525946"/>
                <a:gd name="connsiteY37" fmla="*/ 7529 h 2131564"/>
                <a:gd name="connsiteX38" fmla="*/ 1195846 w 1525946"/>
                <a:gd name="connsiteY38" fmla="*/ 145834 h 2131564"/>
                <a:gd name="connsiteX39" fmla="*/ 1384966 w 1525946"/>
                <a:gd name="connsiteY39" fmla="*/ 358259 h 2131564"/>
                <a:gd name="connsiteX0" fmla="*/ 1421825 w 1562805"/>
                <a:gd name="connsiteY0" fmla="*/ 358259 h 2131564"/>
                <a:gd name="connsiteX1" fmla="*/ 1493652 w 1562805"/>
                <a:gd name="connsiteY1" fmla="*/ 487777 h 2131564"/>
                <a:gd name="connsiteX2" fmla="*/ 1553253 w 1562805"/>
                <a:gd name="connsiteY2" fmla="*/ 703641 h 2131564"/>
                <a:gd name="connsiteX3" fmla="*/ 1562805 w 1562805"/>
                <a:gd name="connsiteY3" fmla="*/ 907661 h 2131564"/>
                <a:gd name="connsiteX4" fmla="*/ 1482954 w 1562805"/>
                <a:gd name="connsiteY4" fmla="*/ 1144538 h 2131564"/>
                <a:gd name="connsiteX5" fmla="*/ 1377124 w 1562805"/>
                <a:gd name="connsiteY5" fmla="*/ 1261066 h 2131564"/>
                <a:gd name="connsiteX6" fmla="*/ 1361460 w 1562805"/>
                <a:gd name="connsiteY6" fmla="*/ 1298126 h 2131564"/>
                <a:gd name="connsiteX7" fmla="*/ 1418004 w 1562805"/>
                <a:gd name="connsiteY7" fmla="*/ 1909039 h 2131564"/>
                <a:gd name="connsiteX8" fmla="*/ 842241 w 1562805"/>
                <a:gd name="connsiteY8" fmla="*/ 1909803 h 2131564"/>
                <a:gd name="connsiteX9" fmla="*/ 824666 w 1562805"/>
                <a:gd name="connsiteY9" fmla="*/ 1902926 h 2131564"/>
                <a:gd name="connsiteX10" fmla="*/ 783403 w 1562805"/>
                <a:gd name="connsiteY10" fmla="*/ 1507877 h 2131564"/>
                <a:gd name="connsiteX11" fmla="*/ 786842 w 1562805"/>
                <a:gd name="connsiteY11" fmla="*/ 1394405 h 2131564"/>
                <a:gd name="connsiteX12" fmla="*/ 669168 w 1562805"/>
                <a:gd name="connsiteY12" fmla="*/ 1371481 h 2131564"/>
                <a:gd name="connsiteX13" fmla="*/ 678337 w 1562805"/>
                <a:gd name="connsiteY13" fmla="*/ 1501382 h 2131564"/>
                <a:gd name="connsiteX14" fmla="*/ 601816 w 1562805"/>
                <a:gd name="connsiteY14" fmla="*/ 2131564 h 2131564"/>
                <a:gd name="connsiteX15" fmla="*/ 0 w 1562805"/>
                <a:gd name="connsiteY15" fmla="*/ 2128053 h 2131564"/>
                <a:gd name="connsiteX16" fmla="*/ 56344 w 1562805"/>
                <a:gd name="connsiteY16" fmla="*/ 1696996 h 2131564"/>
                <a:gd name="connsiteX17" fmla="*/ 157972 w 1562805"/>
                <a:gd name="connsiteY17" fmla="*/ 211548 h 2131564"/>
                <a:gd name="connsiteX18" fmla="*/ 326078 w 1562805"/>
                <a:gd name="connsiteY18" fmla="*/ 80120 h 2131564"/>
                <a:gd name="connsiteX19" fmla="*/ 417390 w 1562805"/>
                <a:gd name="connsiteY19" fmla="*/ 10203 h 2131564"/>
                <a:gd name="connsiteX20" fmla="*/ 433055 w 1562805"/>
                <a:gd name="connsiteY20" fmla="*/ 269 h 2131564"/>
                <a:gd name="connsiteX21" fmla="*/ 430380 w 1562805"/>
                <a:gd name="connsiteY21" fmla="*/ 18226 h 2131564"/>
                <a:gd name="connsiteX22" fmla="*/ 435347 w 1562805"/>
                <a:gd name="connsiteY22" fmla="*/ 124057 h 2131564"/>
                <a:gd name="connsiteX23" fmla="*/ 536975 w 1562805"/>
                <a:gd name="connsiteY23" fmla="*/ 241731 h 2131564"/>
                <a:gd name="connsiteX24" fmla="*/ 600397 w 1562805"/>
                <a:gd name="connsiteY24" fmla="*/ 287960 h 2131564"/>
                <a:gd name="connsiteX25" fmla="*/ 616443 w 1562805"/>
                <a:gd name="connsiteY25" fmla="*/ 304007 h 2131564"/>
                <a:gd name="connsiteX26" fmla="*/ 677955 w 1562805"/>
                <a:gd name="connsiteY26" fmla="*/ 468674 h 2131564"/>
                <a:gd name="connsiteX27" fmla="*/ 658088 w 1562805"/>
                <a:gd name="connsiteY27" fmla="*/ 1073857 h 2131564"/>
                <a:gd name="connsiteX28" fmla="*/ 724566 w 1562805"/>
                <a:gd name="connsiteY28" fmla="*/ 1079206 h 2131564"/>
                <a:gd name="connsiteX29" fmla="*/ 804417 w 1562805"/>
                <a:gd name="connsiteY29" fmla="*/ 1083790 h 2131564"/>
                <a:gd name="connsiteX30" fmla="*/ 782639 w 1562805"/>
                <a:gd name="connsiteY30" fmla="*/ 477462 h 2131564"/>
                <a:gd name="connsiteX31" fmla="*/ 840712 w 1562805"/>
                <a:gd name="connsiteY31" fmla="*/ 317761 h 2131564"/>
                <a:gd name="connsiteX32" fmla="*/ 856377 w 1562805"/>
                <a:gd name="connsiteY32" fmla="*/ 294455 h 2131564"/>
                <a:gd name="connsiteX33" fmla="*/ 983221 w 1562805"/>
                <a:gd name="connsiteY33" fmla="*/ 188243 h 2131564"/>
                <a:gd name="connsiteX34" fmla="*/ 1043204 w 1562805"/>
                <a:gd name="connsiteY34" fmla="*/ 90053 h 2131564"/>
                <a:gd name="connsiteX35" fmla="*/ 1036709 w 1562805"/>
                <a:gd name="connsiteY35" fmla="*/ 23957 h 2131564"/>
                <a:gd name="connsiteX36" fmla="*/ 1030978 w 1562805"/>
                <a:gd name="connsiteY36" fmla="*/ 2562 h 2131564"/>
                <a:gd name="connsiteX37" fmla="*/ 1053137 w 1562805"/>
                <a:gd name="connsiteY37" fmla="*/ 7529 h 2131564"/>
                <a:gd name="connsiteX38" fmla="*/ 1232705 w 1562805"/>
                <a:gd name="connsiteY38" fmla="*/ 145834 h 2131564"/>
                <a:gd name="connsiteX39" fmla="*/ 1421825 w 1562805"/>
                <a:gd name="connsiteY39" fmla="*/ 358259 h 2131564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2241 w 1562805"/>
                <a:gd name="connsiteY8" fmla="*/ 1909803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0486 w 1562805"/>
                <a:gd name="connsiteY8" fmla="*/ 1918578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4666 w 1562805"/>
                <a:gd name="connsiteY8" fmla="*/ 1902926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1155 w 1562805"/>
                <a:gd name="connsiteY8" fmla="*/ 2125833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8175 w 1562805"/>
                <a:gd name="connsiteY8" fmla="*/ 2127589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62805" h="2131946">
                  <a:moveTo>
                    <a:pt x="1421825" y="358259"/>
                  </a:moveTo>
                  <a:cubicBezTo>
                    <a:pt x="1450862" y="397993"/>
                    <a:pt x="1473785" y="441930"/>
                    <a:pt x="1493652" y="487777"/>
                  </a:cubicBezTo>
                  <a:cubicBezTo>
                    <a:pt x="1510463" y="527130"/>
                    <a:pt x="1549433" y="671548"/>
                    <a:pt x="1553253" y="703641"/>
                  </a:cubicBezTo>
                  <a:cubicBezTo>
                    <a:pt x="1559366" y="755219"/>
                    <a:pt x="1560512" y="890850"/>
                    <a:pt x="1562805" y="907661"/>
                  </a:cubicBezTo>
                  <a:cubicBezTo>
                    <a:pt x="1555546" y="993242"/>
                    <a:pt x="1529566" y="1072329"/>
                    <a:pt x="1482954" y="1144538"/>
                  </a:cubicBezTo>
                  <a:cubicBezTo>
                    <a:pt x="1454300" y="1189239"/>
                    <a:pt x="1419533" y="1228973"/>
                    <a:pt x="1377124" y="1261066"/>
                  </a:cubicBezTo>
                  <a:cubicBezTo>
                    <a:pt x="1364134" y="1271000"/>
                    <a:pt x="1359549" y="1280933"/>
                    <a:pt x="1361460" y="1298126"/>
                  </a:cubicBezTo>
                  <a:cubicBezTo>
                    <a:pt x="1367955" y="1358873"/>
                    <a:pt x="1429824" y="2073109"/>
                    <a:pt x="1435555" y="2131946"/>
                  </a:cubicBezTo>
                  <a:lnTo>
                    <a:pt x="828175" y="2127589"/>
                  </a:lnTo>
                  <a:cubicBezTo>
                    <a:pt x="812128" y="2121094"/>
                    <a:pt x="787988" y="1518956"/>
                    <a:pt x="783403" y="1507877"/>
                  </a:cubicBezTo>
                  <a:cubicBezTo>
                    <a:pt x="778819" y="1492594"/>
                    <a:pt x="799450" y="1395933"/>
                    <a:pt x="786842" y="1394405"/>
                  </a:cubicBezTo>
                  <a:cubicBezTo>
                    <a:pt x="747108" y="1389056"/>
                    <a:pt x="707756" y="1381797"/>
                    <a:pt x="669168" y="1371481"/>
                  </a:cubicBezTo>
                  <a:cubicBezTo>
                    <a:pt x="655413" y="1367661"/>
                    <a:pt x="681393" y="1488392"/>
                    <a:pt x="678337" y="1501382"/>
                  </a:cubicBezTo>
                  <a:cubicBezTo>
                    <a:pt x="677573" y="1566714"/>
                    <a:pt x="614806" y="2118192"/>
                    <a:pt x="601816" y="2131564"/>
                  </a:cubicBezTo>
                  <a:lnTo>
                    <a:pt x="0" y="2128053"/>
                  </a:lnTo>
                  <a:cubicBezTo>
                    <a:pt x="4967" y="2057372"/>
                    <a:pt x="47939" y="1767295"/>
                    <a:pt x="56344" y="1696996"/>
                  </a:cubicBezTo>
                  <a:cubicBezTo>
                    <a:pt x="57490" y="1687827"/>
                    <a:pt x="156062" y="220336"/>
                    <a:pt x="157972" y="211548"/>
                  </a:cubicBezTo>
                  <a:lnTo>
                    <a:pt x="326078" y="80120"/>
                  </a:lnTo>
                  <a:cubicBezTo>
                    <a:pt x="356261" y="56432"/>
                    <a:pt x="387208" y="33891"/>
                    <a:pt x="417390" y="10203"/>
                  </a:cubicBezTo>
                  <a:cubicBezTo>
                    <a:pt x="422357" y="6000"/>
                    <a:pt x="428470" y="4472"/>
                    <a:pt x="433055" y="269"/>
                  </a:cubicBezTo>
                  <a:cubicBezTo>
                    <a:pt x="436493" y="6764"/>
                    <a:pt x="433437" y="12877"/>
                    <a:pt x="430380" y="18226"/>
                  </a:cubicBezTo>
                  <a:cubicBezTo>
                    <a:pt x="410131" y="54522"/>
                    <a:pt x="417772" y="89671"/>
                    <a:pt x="435347" y="124057"/>
                  </a:cubicBezTo>
                  <a:cubicBezTo>
                    <a:pt x="459799" y="171050"/>
                    <a:pt x="496095" y="208874"/>
                    <a:pt x="536975" y="241731"/>
                  </a:cubicBezTo>
                  <a:cubicBezTo>
                    <a:pt x="557224" y="258160"/>
                    <a:pt x="578619" y="273442"/>
                    <a:pt x="600397" y="287960"/>
                  </a:cubicBezTo>
                  <a:cubicBezTo>
                    <a:pt x="606892" y="292163"/>
                    <a:pt x="613005" y="296748"/>
                    <a:pt x="616443" y="304007"/>
                  </a:cubicBezTo>
                  <a:cubicBezTo>
                    <a:pt x="634400" y="347180"/>
                    <a:pt x="672988" y="457595"/>
                    <a:pt x="677955" y="468674"/>
                  </a:cubicBezTo>
                  <a:cubicBezTo>
                    <a:pt x="681776" y="485867"/>
                    <a:pt x="642423" y="1071565"/>
                    <a:pt x="658088" y="1073857"/>
                  </a:cubicBezTo>
                  <a:cubicBezTo>
                    <a:pt x="680247" y="1077295"/>
                    <a:pt x="702407" y="1077678"/>
                    <a:pt x="724566" y="1079206"/>
                  </a:cubicBezTo>
                  <a:cubicBezTo>
                    <a:pt x="751310" y="1081116"/>
                    <a:pt x="777673" y="1082644"/>
                    <a:pt x="804417" y="1083790"/>
                  </a:cubicBezTo>
                  <a:cubicBezTo>
                    <a:pt x="822756" y="1084555"/>
                    <a:pt x="787224" y="507645"/>
                    <a:pt x="782639" y="477462"/>
                  </a:cubicBezTo>
                  <a:cubicBezTo>
                    <a:pt x="804417" y="425120"/>
                    <a:pt x="818935" y="370103"/>
                    <a:pt x="840712" y="317761"/>
                  </a:cubicBezTo>
                  <a:cubicBezTo>
                    <a:pt x="844533" y="308591"/>
                    <a:pt x="850264" y="301332"/>
                    <a:pt x="856377" y="294455"/>
                  </a:cubicBezTo>
                  <a:cubicBezTo>
                    <a:pt x="902606" y="263891"/>
                    <a:pt x="945015" y="228359"/>
                    <a:pt x="983221" y="188243"/>
                  </a:cubicBezTo>
                  <a:cubicBezTo>
                    <a:pt x="1010347" y="159588"/>
                    <a:pt x="1030596" y="127113"/>
                    <a:pt x="1043204" y="90053"/>
                  </a:cubicBezTo>
                  <a:cubicBezTo>
                    <a:pt x="1051227" y="66748"/>
                    <a:pt x="1047789" y="44970"/>
                    <a:pt x="1036709" y="23957"/>
                  </a:cubicBezTo>
                  <a:cubicBezTo>
                    <a:pt x="1033270" y="17462"/>
                    <a:pt x="1027922" y="11349"/>
                    <a:pt x="1030978" y="2562"/>
                  </a:cubicBezTo>
                  <a:cubicBezTo>
                    <a:pt x="1040147" y="-3551"/>
                    <a:pt x="1046642" y="2562"/>
                    <a:pt x="1053137" y="7529"/>
                  </a:cubicBezTo>
                  <a:cubicBezTo>
                    <a:pt x="1113885" y="52229"/>
                    <a:pt x="1173104" y="99223"/>
                    <a:pt x="1232705" y="145834"/>
                  </a:cubicBezTo>
                  <a:cubicBezTo>
                    <a:pt x="1244931" y="155004"/>
                    <a:pt x="1382091" y="303243"/>
                    <a:pt x="1421825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21">
              <a:extLst>
                <a:ext uri="{FF2B5EF4-FFF2-40B4-BE49-F238E27FC236}">
                  <a16:creationId xmlns:a16="http://schemas.microsoft.com/office/drawing/2014/main" id="{47D9633D-710F-452A-895A-CC6106C5D535}"/>
                </a:ext>
              </a:extLst>
            </p:cNvPr>
            <p:cNvSpPr/>
            <p:nvPr/>
          </p:nvSpPr>
          <p:spPr>
            <a:xfrm>
              <a:off x="9397286" y="2227220"/>
              <a:ext cx="1312412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22">
              <a:extLst>
                <a:ext uri="{FF2B5EF4-FFF2-40B4-BE49-F238E27FC236}">
                  <a16:creationId xmlns:a16="http://schemas.microsoft.com/office/drawing/2014/main" id="{3ED58D54-3933-40C3-96BF-997F35119426}"/>
                </a:ext>
              </a:extLst>
            </p:cNvPr>
            <p:cNvSpPr/>
            <p:nvPr/>
          </p:nvSpPr>
          <p:spPr>
            <a:xfrm>
              <a:off x="9556197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23">
              <a:extLst>
                <a:ext uri="{FF2B5EF4-FFF2-40B4-BE49-F238E27FC236}">
                  <a16:creationId xmlns:a16="http://schemas.microsoft.com/office/drawing/2014/main" id="{E15E4B14-A29A-446E-875F-9E15102CB613}"/>
                </a:ext>
              </a:extLst>
            </p:cNvPr>
            <p:cNvSpPr/>
            <p:nvPr/>
          </p:nvSpPr>
          <p:spPr>
            <a:xfrm>
              <a:off x="10663591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24">
              <a:extLst>
                <a:ext uri="{FF2B5EF4-FFF2-40B4-BE49-F238E27FC236}">
                  <a16:creationId xmlns:a16="http://schemas.microsoft.com/office/drawing/2014/main" id="{8EDEC8E0-2B60-4DF6-BFC6-3A7ED2616020}"/>
                </a:ext>
              </a:extLst>
            </p:cNvPr>
            <p:cNvSpPr/>
            <p:nvPr/>
          </p:nvSpPr>
          <p:spPr>
            <a:xfrm>
              <a:off x="10873205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25">
              <a:extLst>
                <a:ext uri="{FF2B5EF4-FFF2-40B4-BE49-F238E27FC236}">
                  <a16:creationId xmlns:a16="http://schemas.microsoft.com/office/drawing/2014/main" id="{5BDF6D9F-03FB-478D-ACDF-546FD28F59EA}"/>
                </a:ext>
              </a:extLst>
            </p:cNvPr>
            <p:cNvSpPr/>
            <p:nvPr/>
          </p:nvSpPr>
          <p:spPr>
            <a:xfrm>
              <a:off x="10901783" y="3429770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26">
              <a:extLst>
                <a:ext uri="{FF2B5EF4-FFF2-40B4-BE49-F238E27FC236}">
                  <a16:creationId xmlns:a16="http://schemas.microsoft.com/office/drawing/2014/main" id="{F0B9A9C5-F2F1-4EAD-8FF9-325FAFE24935}"/>
                </a:ext>
              </a:extLst>
            </p:cNvPr>
            <p:cNvSpPr/>
            <p:nvPr/>
          </p:nvSpPr>
          <p:spPr>
            <a:xfrm>
              <a:off x="10470513" y="2388714"/>
              <a:ext cx="416828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27">
              <a:extLst>
                <a:ext uri="{FF2B5EF4-FFF2-40B4-BE49-F238E27FC236}">
                  <a16:creationId xmlns:a16="http://schemas.microsoft.com/office/drawing/2014/main" id="{3A696FD0-1EE3-4559-BC8C-DEBD29F5CAC4}"/>
                </a:ext>
              </a:extLst>
            </p:cNvPr>
            <p:cNvSpPr/>
            <p:nvPr/>
          </p:nvSpPr>
          <p:spPr>
            <a:xfrm>
              <a:off x="11074931" y="2323764"/>
              <a:ext cx="511578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28">
              <a:extLst>
                <a:ext uri="{FF2B5EF4-FFF2-40B4-BE49-F238E27FC236}">
                  <a16:creationId xmlns:a16="http://schemas.microsoft.com/office/drawing/2014/main" id="{1F134741-3460-4F45-BA03-1F81967DCA09}"/>
                </a:ext>
              </a:extLst>
            </p:cNvPr>
            <p:cNvSpPr/>
            <p:nvPr/>
          </p:nvSpPr>
          <p:spPr>
            <a:xfrm>
              <a:off x="10700515" y="2715757"/>
              <a:ext cx="911212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29">
              <a:extLst>
                <a:ext uri="{FF2B5EF4-FFF2-40B4-BE49-F238E27FC236}">
                  <a16:creationId xmlns:a16="http://schemas.microsoft.com/office/drawing/2014/main" id="{FE5ED520-52FF-49CE-9F91-481AEADCBE3B}"/>
                </a:ext>
              </a:extLst>
            </p:cNvPr>
            <p:cNvSpPr/>
            <p:nvPr/>
          </p:nvSpPr>
          <p:spPr>
            <a:xfrm>
              <a:off x="11149038" y="2618309"/>
              <a:ext cx="282007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30">
              <a:extLst>
                <a:ext uri="{FF2B5EF4-FFF2-40B4-BE49-F238E27FC236}">
                  <a16:creationId xmlns:a16="http://schemas.microsoft.com/office/drawing/2014/main" id="{208C9BE5-ADD4-40FC-B4D3-9A0ED94F8280}"/>
                </a:ext>
              </a:extLst>
            </p:cNvPr>
            <p:cNvSpPr/>
            <p:nvPr/>
          </p:nvSpPr>
          <p:spPr>
            <a:xfrm>
              <a:off x="10391660" y="3052970"/>
              <a:ext cx="354189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31">
              <a:extLst>
                <a:ext uri="{FF2B5EF4-FFF2-40B4-BE49-F238E27FC236}">
                  <a16:creationId xmlns:a16="http://schemas.microsoft.com/office/drawing/2014/main" id="{6347975C-86D1-4724-A87D-66E69CD33F17}"/>
                </a:ext>
              </a:extLst>
            </p:cNvPr>
            <p:cNvSpPr/>
            <p:nvPr/>
          </p:nvSpPr>
          <p:spPr>
            <a:xfrm>
              <a:off x="9397308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32">
              <a:extLst>
                <a:ext uri="{FF2B5EF4-FFF2-40B4-BE49-F238E27FC236}">
                  <a16:creationId xmlns:a16="http://schemas.microsoft.com/office/drawing/2014/main" id="{CCBC61EB-0AAF-458A-8B02-D49CB3099511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0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DE81-0850-4E66-98BE-2A51BCD4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Pandemi</a:t>
            </a:r>
            <a:r>
              <a:rPr lang="en-US" dirty="0"/>
              <a:t> COVID-19 (1)</a:t>
            </a:r>
            <a:endParaRPr lang="en-ID" dirty="0"/>
          </a:p>
        </p:txBody>
      </p:sp>
      <p:pic>
        <p:nvPicPr>
          <p:cNvPr id="15" name="Picture 4" descr="Unemployment | Free Vectors, Stock Photos &amp; PSD">
            <a:extLst>
              <a:ext uri="{FF2B5EF4-FFF2-40B4-BE49-F238E27FC236}">
                <a16:creationId xmlns:a16="http://schemas.microsoft.com/office/drawing/2014/main" id="{65274A3E-DE28-4EC0-A4CF-33C367AE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73C4EF"/>
              </a:clrFrom>
              <a:clrTo>
                <a:srgbClr val="73C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48" y="4862593"/>
            <a:ext cx="2197894" cy="17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0D4CA6-DD78-4318-8F02-88C8BE5B48D4}"/>
              </a:ext>
            </a:extLst>
          </p:cNvPr>
          <p:cNvSpPr txBox="1"/>
          <p:nvPr/>
        </p:nvSpPr>
        <p:spPr>
          <a:xfrm>
            <a:off x="6597886" y="6453910"/>
            <a:ext cx="1340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Sumber</a:t>
            </a:r>
            <a:r>
              <a:rPr lang="en-US" sz="1100" dirty="0"/>
              <a:t> : </a:t>
            </a:r>
            <a:r>
              <a:rPr lang="en-US" sz="1100" dirty="0" err="1"/>
              <a:t>Kemenkeu</a:t>
            </a:r>
            <a:endParaRPr lang="en-US" sz="1100" dirty="0"/>
          </a:p>
        </p:txBody>
      </p:sp>
      <p:pic>
        <p:nvPicPr>
          <p:cNvPr id="9" name="Picture 2" descr="Isometric hospital room patient doctor Royalty Free Vector">
            <a:extLst>
              <a:ext uri="{FF2B5EF4-FFF2-40B4-BE49-F238E27FC236}">
                <a16:creationId xmlns:a16="http://schemas.microsoft.com/office/drawing/2014/main" id="{7CFDA237-841A-4316-A307-CDB7B1CE3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C5EAF0"/>
              </a:clrFrom>
              <a:clrTo>
                <a:srgbClr val="C5EA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9445" r="5400" b="16854"/>
          <a:stretch/>
        </p:blipFill>
        <p:spPr bwMode="auto">
          <a:xfrm>
            <a:off x="976325" y="4862593"/>
            <a:ext cx="2197894" cy="177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3F0AFF-88C4-4CB2-A697-5FA96EEB283A}"/>
              </a:ext>
            </a:extLst>
          </p:cNvPr>
          <p:cNvSpPr txBox="1"/>
          <p:nvPr/>
        </p:nvSpPr>
        <p:spPr>
          <a:xfrm>
            <a:off x="434695" y="986655"/>
            <a:ext cx="1116245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COVID-19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menyebabkan </a:t>
            </a:r>
            <a:r>
              <a:rPr kumimoji="0" lang="id-ID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dampak negatif</a:t>
            </a:r>
            <a:r>
              <a:rPr kumimoji="0" lang="id-ID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id-ID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mulai dari krisis kesehatan, gangguan aktivitas sosial, dan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gejolak negatif perekonomian.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22A63AE-8F83-4072-8539-00FD55F33B69}"/>
              </a:ext>
            </a:extLst>
          </p:cNvPr>
          <p:cNvGrpSpPr/>
          <p:nvPr/>
        </p:nvGrpSpPr>
        <p:grpSpPr>
          <a:xfrm>
            <a:off x="327725" y="1723168"/>
            <a:ext cx="3584947" cy="3237084"/>
            <a:chOff x="4138948" y="4248002"/>
            <a:chExt cx="2520280" cy="2698128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2F26FA7C-949F-414F-BCEB-2FBC2CB6180D}"/>
                </a:ext>
              </a:extLst>
            </p:cNvPr>
            <p:cNvSpPr/>
            <p:nvPr/>
          </p:nvSpPr>
          <p:spPr>
            <a:xfrm rot="10800000">
              <a:off x="5312952" y="6666299"/>
              <a:ext cx="324605" cy="279831"/>
            </a:xfrm>
            <a:prstGeom prst="triangle">
              <a:avLst/>
            </a:prstGeom>
            <a:solidFill>
              <a:srgbClr val="4F95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D30AD53-3DE5-4CAC-AEBE-141702CE3896}"/>
                </a:ext>
              </a:extLst>
            </p:cNvPr>
            <p:cNvSpPr/>
            <p:nvPr/>
          </p:nvSpPr>
          <p:spPr>
            <a:xfrm>
              <a:off x="4138948" y="4248002"/>
              <a:ext cx="2520280" cy="2421700"/>
            </a:xfrm>
            <a:prstGeom prst="roundRect">
              <a:avLst>
                <a:gd name="adj" fmla="val 5497"/>
              </a:avLst>
            </a:prstGeom>
            <a:solidFill>
              <a:srgbClr val="4F95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2F5CED3-D3C8-4301-B23B-AB1451418897}"/>
                </a:ext>
              </a:extLst>
            </p:cNvPr>
            <p:cNvSpPr/>
            <p:nvPr/>
          </p:nvSpPr>
          <p:spPr>
            <a:xfrm>
              <a:off x="4304697" y="4391605"/>
              <a:ext cx="2197100" cy="6452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KRISIS KESEHATAN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524379E-5509-46B3-A228-219A60769957}"/>
              </a:ext>
            </a:extLst>
          </p:cNvPr>
          <p:cNvGrpSpPr/>
          <p:nvPr/>
        </p:nvGrpSpPr>
        <p:grpSpPr>
          <a:xfrm>
            <a:off x="4175990" y="1715955"/>
            <a:ext cx="3655330" cy="3237084"/>
            <a:chOff x="7852532" y="4248002"/>
            <a:chExt cx="2520280" cy="2701948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C1E51C3-4A30-4049-9FD5-C1F34DD05542}"/>
                </a:ext>
              </a:extLst>
            </p:cNvPr>
            <p:cNvSpPr/>
            <p:nvPr/>
          </p:nvSpPr>
          <p:spPr>
            <a:xfrm rot="10800000">
              <a:off x="9026588" y="6670119"/>
              <a:ext cx="324605" cy="279831"/>
            </a:xfrm>
            <a:prstGeom prst="triangl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C9501A7-E92E-49F3-A907-A3448C2C371F}"/>
                </a:ext>
              </a:extLst>
            </p:cNvPr>
            <p:cNvSpPr/>
            <p:nvPr/>
          </p:nvSpPr>
          <p:spPr>
            <a:xfrm>
              <a:off x="7852532" y="4248002"/>
              <a:ext cx="2520280" cy="2421700"/>
            </a:xfrm>
            <a:prstGeom prst="roundRect">
              <a:avLst>
                <a:gd name="adj" fmla="val 549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4915363-EB52-48FB-8499-BE913F9FDE74}"/>
                </a:ext>
              </a:extLst>
            </p:cNvPr>
            <p:cNvSpPr/>
            <p:nvPr/>
          </p:nvSpPr>
          <p:spPr>
            <a:xfrm>
              <a:off x="8013109" y="4391605"/>
              <a:ext cx="2197100" cy="6452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GANGGUAN AKTIVITAS SOSIAL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68C5E0F-16C0-4762-A46B-A3A10D19C92F}"/>
              </a:ext>
            </a:extLst>
          </p:cNvPr>
          <p:cNvSpPr txBox="1"/>
          <p:nvPr/>
        </p:nvSpPr>
        <p:spPr>
          <a:xfrm>
            <a:off x="613115" y="2786519"/>
            <a:ext cx="276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Infeksi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Kelaparan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Terganggunya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mental (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Kecemasan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ketakutan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kesedihan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B1E798-F367-4B07-8EFA-A13DBA2C4ACB}"/>
              </a:ext>
            </a:extLst>
          </p:cNvPr>
          <p:cNvSpPr/>
          <p:nvPr/>
        </p:nvSpPr>
        <p:spPr>
          <a:xfrm>
            <a:off x="4382895" y="2703888"/>
            <a:ext cx="32545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Berhentinya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menyerap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tenaga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sektor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Kehilangan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pendapatan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kemampuan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konsumsi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BE939-2D99-46C7-B03F-EE33F91B0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3</a:t>
            </a:fld>
            <a:endParaRPr lang="en-US" sz="200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24" name="Picture 6" descr="Economy | Free Vectors, Stock Photos &amp; PSD">
            <a:extLst>
              <a:ext uri="{FF2B5EF4-FFF2-40B4-BE49-F238E27FC236}">
                <a16:creationId xmlns:a16="http://schemas.microsoft.com/office/drawing/2014/main" id="{47ADDDD9-C852-4D9A-8564-3C11AC8C9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076" y="4810986"/>
            <a:ext cx="2851671" cy="177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C85AD4C-0CF4-42D3-AB19-FFCCC6F6C461}"/>
              </a:ext>
            </a:extLst>
          </p:cNvPr>
          <p:cNvGrpSpPr/>
          <p:nvPr/>
        </p:nvGrpSpPr>
        <p:grpSpPr>
          <a:xfrm>
            <a:off x="8049411" y="1728914"/>
            <a:ext cx="3560131" cy="3230712"/>
            <a:chOff x="434695" y="4248002"/>
            <a:chExt cx="2520280" cy="2694308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0D11843-BE30-410D-BCF4-6352D67A6554}"/>
                </a:ext>
              </a:extLst>
            </p:cNvPr>
            <p:cNvSpPr/>
            <p:nvPr/>
          </p:nvSpPr>
          <p:spPr>
            <a:xfrm rot="10800000">
              <a:off x="1532533" y="6662479"/>
              <a:ext cx="324605" cy="279831"/>
            </a:xfrm>
            <a:prstGeom prst="triangle">
              <a:avLst/>
            </a:prstGeom>
            <a:solidFill>
              <a:srgbClr val="E328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3">
              <a:extLst>
                <a:ext uri="{FF2B5EF4-FFF2-40B4-BE49-F238E27FC236}">
                  <a16:creationId xmlns:a16="http://schemas.microsoft.com/office/drawing/2014/main" id="{FF163995-CD2C-45CD-A708-3AD007286E34}"/>
                </a:ext>
              </a:extLst>
            </p:cNvPr>
            <p:cNvSpPr/>
            <p:nvPr/>
          </p:nvSpPr>
          <p:spPr>
            <a:xfrm>
              <a:off x="434695" y="4248002"/>
              <a:ext cx="2520280" cy="2421700"/>
            </a:xfrm>
            <a:prstGeom prst="roundRect">
              <a:avLst>
                <a:gd name="adj" fmla="val 5497"/>
              </a:avLst>
            </a:prstGeom>
            <a:solidFill>
              <a:srgbClr val="E328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Rectangle: Rounded Corners 40">
              <a:extLst>
                <a:ext uri="{FF2B5EF4-FFF2-40B4-BE49-F238E27FC236}">
                  <a16:creationId xmlns:a16="http://schemas.microsoft.com/office/drawing/2014/main" id="{2EC2A36D-1215-4602-AF1D-664C328F9C8D}"/>
                </a:ext>
              </a:extLst>
            </p:cNvPr>
            <p:cNvSpPr/>
            <p:nvPr/>
          </p:nvSpPr>
          <p:spPr>
            <a:xfrm>
              <a:off x="596285" y="4391605"/>
              <a:ext cx="2197100" cy="6452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PENINGKATAN RISIKO EKONOMI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6AF7BF4-CFBC-42F8-96A4-630F1BB7EAD4}"/>
              </a:ext>
            </a:extLst>
          </p:cNvPr>
          <p:cNvSpPr/>
          <p:nvPr/>
        </p:nvSpPr>
        <p:spPr>
          <a:xfrm>
            <a:off x="8178520" y="2713903"/>
            <a:ext cx="33330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Kinerja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konsumsi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terganggu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investasi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terhambat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ekspor-impor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terkontraksi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Pertumbuhan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melambat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d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ejolak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sektor</a:t>
            </a:r>
            <a:r>
              <a:rPr lang="id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Keuangan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Kenaikan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non-Performing Loan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Persoalan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likuiditas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solvabilitas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8" y="192374"/>
            <a:ext cx="10761155" cy="705678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Dampak</a:t>
            </a:r>
            <a:r>
              <a:rPr lang="en-US" sz="4000" dirty="0"/>
              <a:t> </a:t>
            </a:r>
            <a:r>
              <a:rPr lang="en-US" sz="4000" dirty="0" err="1"/>
              <a:t>Pandemi</a:t>
            </a:r>
            <a:r>
              <a:rPr lang="en-US" sz="4000" dirty="0"/>
              <a:t> COVID-19 (2)</a:t>
            </a:r>
            <a:r>
              <a:rPr lang="id-ID" sz="4000" dirty="0"/>
              <a:t/>
            </a:r>
            <a:br>
              <a:rPr lang="id-ID" sz="4000" dirty="0"/>
            </a:br>
            <a:r>
              <a:rPr lang="id-ID" sz="2000" dirty="0">
                <a:solidFill>
                  <a:schemeClr val="tx1"/>
                </a:solidFill>
                <a:latin typeface="Trebuchet MS" panose="020B0603020202020204" pitchFamily="34" charset="0"/>
              </a:rPr>
              <a:t>Koreksi Pertumbuhan Ekonomi akan Menimbulkan Peningkatan Pengangguran dan Kemiskinan</a:t>
            </a: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67" y="895886"/>
            <a:ext cx="4230655" cy="2381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5038" y="1234276"/>
            <a:ext cx="922766" cy="922766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5702226" y="1500308"/>
            <a:ext cx="540463" cy="43990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/>
          <p:cNvSpPr txBox="1"/>
          <p:nvPr/>
        </p:nvSpPr>
        <p:spPr>
          <a:xfrm>
            <a:off x="4556085" y="2155553"/>
            <a:ext cx="1961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 dirty="0" err="1">
                <a:latin typeface="Tw Cen MT" panose="020B0602020104020603" pitchFamily="34" charset="0"/>
                <a:cs typeface="Helvetica"/>
                <a:sym typeface="Helvetica"/>
              </a:rPr>
              <a:t>Pertumbuhan</a:t>
            </a:r>
            <a:r>
              <a:rPr lang="en-US" sz="2000" b="1" dirty="0">
                <a:latin typeface="Tw Cen MT" panose="020B0602020104020603" pitchFamily="34" charset="0"/>
                <a:cs typeface="Helvetica"/>
                <a:sym typeface="Helvetica"/>
              </a:rPr>
              <a:t> </a:t>
            </a:r>
            <a:r>
              <a:rPr lang="id-ID" sz="2000" b="1" dirty="0" err="1">
                <a:latin typeface="Tw Cen MT" panose="020B0602020104020603" pitchFamily="34" charset="0"/>
                <a:cs typeface="Helvetica"/>
                <a:sym typeface="Helvetica"/>
              </a:rPr>
              <a:t>E</a:t>
            </a:r>
            <a:r>
              <a:rPr lang="en-US" sz="2000" b="1" dirty="0" err="1">
                <a:latin typeface="Tw Cen MT" panose="020B0602020104020603" pitchFamily="34" charset="0"/>
                <a:cs typeface="Helvetica"/>
                <a:sym typeface="Helvetica"/>
              </a:rPr>
              <a:t>konomi</a:t>
            </a:r>
            <a:endParaRPr lang="en-US" sz="2000" b="1" dirty="0">
              <a:latin typeface="Tw Cen MT" panose="020B0602020104020603" pitchFamily="34" charset="0"/>
              <a:cs typeface="Helvetica"/>
              <a:sym typeface="Helvetic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089030" y="1271049"/>
            <a:ext cx="2608008" cy="1592390"/>
            <a:chOff x="6717575" y="1271049"/>
            <a:chExt cx="2608008" cy="1592390"/>
          </a:xfrm>
        </p:grpSpPr>
        <p:pic>
          <p:nvPicPr>
            <p:cNvPr id="1028" name="Picture 4" descr="Unemployment two jobless sad unemployed men Vector Image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95"/>
            <a:stretch/>
          </p:blipFill>
          <p:spPr bwMode="auto">
            <a:xfrm>
              <a:off x="7201314" y="1271049"/>
              <a:ext cx="864038" cy="84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6717575" y="2155553"/>
              <a:ext cx="26080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dirty="0" err="1">
                  <a:latin typeface="Tw Cen MT" panose="020B0602020104020603" pitchFamily="34" charset="0"/>
                  <a:cs typeface="Helvetica"/>
                  <a:sym typeface="Helvetica"/>
                </a:rPr>
                <a:t>Pemutusan</a:t>
              </a:r>
              <a:r>
                <a:rPr lang="en-US" sz="2000" b="1" dirty="0">
                  <a:latin typeface="Tw Cen MT" panose="020B0602020104020603" pitchFamily="34" charset="0"/>
                  <a:cs typeface="Helvetica"/>
                  <a:sym typeface="Helvetica"/>
                </a:rPr>
                <a:t> </a:t>
              </a:r>
              <a:r>
                <a:rPr lang="en-US" sz="2000" b="1" dirty="0" err="1">
                  <a:latin typeface="Tw Cen MT" panose="020B0602020104020603" pitchFamily="34" charset="0"/>
                  <a:cs typeface="Helvetica"/>
                  <a:sym typeface="Helvetica"/>
                </a:rPr>
                <a:t>Hubungan</a:t>
              </a:r>
              <a:r>
                <a:rPr lang="en-US" sz="2000" b="1" dirty="0">
                  <a:latin typeface="Tw Cen MT" panose="020B0602020104020603" pitchFamily="34" charset="0"/>
                  <a:cs typeface="Helvetica"/>
                  <a:sym typeface="Helvetica"/>
                </a:rPr>
                <a:t> </a:t>
              </a:r>
              <a:r>
                <a:rPr lang="en-US" sz="2000" b="1" dirty="0" err="1">
                  <a:latin typeface="Tw Cen MT" panose="020B0602020104020603" pitchFamily="34" charset="0"/>
                  <a:cs typeface="Helvetica"/>
                  <a:sym typeface="Helvetica"/>
                </a:rPr>
                <a:t>Kerja</a:t>
              </a:r>
              <a:r>
                <a:rPr lang="en-US" sz="2000" b="1" dirty="0">
                  <a:latin typeface="Tw Cen MT" panose="020B0602020104020603" pitchFamily="34" charset="0"/>
                  <a:cs typeface="Helvetica"/>
                  <a:sym typeface="Helvetica"/>
                </a:rPr>
                <a:t> &amp; </a:t>
              </a:r>
              <a:r>
                <a:rPr lang="en-US" sz="2000" b="1" dirty="0" err="1">
                  <a:latin typeface="Tw Cen MT" panose="020B0602020104020603" pitchFamily="34" charset="0"/>
                  <a:cs typeface="Helvetica"/>
                  <a:sym typeface="Helvetica"/>
                </a:rPr>
                <a:t>Pengangguran</a:t>
              </a:r>
              <a:endParaRPr lang="en-US" sz="2000" b="1" dirty="0">
                <a:latin typeface="Tw Cen MT" panose="020B0602020104020603" pitchFamily="34" charset="0"/>
                <a:cs typeface="Helvetica"/>
                <a:sym typeface="Helvetica"/>
              </a:endParaRPr>
            </a:p>
          </p:txBody>
        </p:sp>
        <p:sp>
          <p:nvSpPr>
            <p:cNvPr id="21" name="Down Arrow 20"/>
            <p:cNvSpPr/>
            <p:nvPr/>
          </p:nvSpPr>
          <p:spPr>
            <a:xfrm flipV="1">
              <a:off x="8088549" y="1500308"/>
              <a:ext cx="540463" cy="439906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99187" y="1292148"/>
            <a:ext cx="1801011" cy="1571291"/>
            <a:chOff x="9407064" y="1292148"/>
            <a:chExt cx="1801011" cy="1571291"/>
          </a:xfrm>
        </p:grpSpPr>
        <p:pic>
          <p:nvPicPr>
            <p:cNvPr id="1030" name="Picture 6" descr="Poor Kid Poverty - Free vector graphic on Pixab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418" y="1292148"/>
              <a:ext cx="372379" cy="744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407064" y="2155553"/>
              <a:ext cx="1801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dirty="0" err="1">
                  <a:latin typeface="Tw Cen MT" panose="020B0602020104020603" pitchFamily="34" charset="0"/>
                  <a:cs typeface="Helvetica"/>
                  <a:sym typeface="Helvetica"/>
                </a:rPr>
                <a:t>Masyarakat</a:t>
              </a:r>
              <a:r>
                <a:rPr lang="id-ID" sz="2000" b="1" dirty="0">
                  <a:latin typeface="Tw Cen MT" panose="020B0602020104020603" pitchFamily="34" charset="0"/>
                  <a:cs typeface="Helvetica"/>
                  <a:sym typeface="Helvetica"/>
                </a:rPr>
                <a:t> </a:t>
              </a:r>
              <a:r>
                <a:rPr lang="en-US" sz="2000" b="1" dirty="0" err="1">
                  <a:latin typeface="Tw Cen MT" panose="020B0602020104020603" pitchFamily="34" charset="0"/>
                  <a:cs typeface="Helvetica"/>
                  <a:sym typeface="Helvetica"/>
                </a:rPr>
                <a:t>Miskin</a:t>
              </a:r>
              <a:endParaRPr lang="en-US" sz="2000" b="1" dirty="0">
                <a:latin typeface="Tw Cen MT" panose="020B0602020104020603" pitchFamily="34" charset="0"/>
                <a:cs typeface="Helvetica"/>
                <a:sym typeface="Helvetica"/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flipV="1">
              <a:off x="10305516" y="1500308"/>
              <a:ext cx="540463" cy="439906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889052"/>
              </p:ext>
            </p:extLst>
          </p:nvPr>
        </p:nvGraphicFramePr>
        <p:xfrm>
          <a:off x="420064" y="3546746"/>
          <a:ext cx="463041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  <a:cs typeface="Helvetica"/>
                          <a:sym typeface="Helvetica"/>
                        </a:rPr>
                        <a:t>POTENSI DAMPAK SOSIAL PENURUNAN PERTUMBUHAN</a:t>
                      </a:r>
                      <a:r>
                        <a:rPr lang="id-ID" b="1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  <a:cs typeface="Helvetica"/>
                          <a:sym typeface="Helvetica"/>
                        </a:rPr>
                        <a:t> (juta orang)</a:t>
                      </a:r>
                      <a:endParaRPr lang="en-US" b="1" dirty="0">
                        <a:solidFill>
                          <a:schemeClr val="bg1"/>
                        </a:solidFill>
                        <a:latin typeface="Tw Cen MT" panose="020B0602020104020603" pitchFamily="34" charset="0"/>
                        <a:cs typeface="Helvetica"/>
                        <a:sym typeface="Helvetic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prstClr val="black"/>
                        </a:solidFill>
                        <a:latin typeface="Trebuchet MS" panose="020B0603020202020204" pitchFamily="34" charset="0"/>
                        <a:cs typeface="Helvetica"/>
                        <a:sym typeface="Helvetic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b="1" dirty="0">
                          <a:latin typeface="Tw Cen MT" panose="020B0602020104020603" pitchFamily="34" charset="0"/>
                        </a:rPr>
                        <a:t>Skenario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b="1" dirty="0">
                          <a:latin typeface="Tw Cen MT" panose="020B0602020104020603" pitchFamily="34" charset="0"/>
                        </a:rPr>
                        <a:t>Kemiskinan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b="1" dirty="0">
                          <a:latin typeface="Tw Cen MT" panose="020B0602020104020603" pitchFamily="34" charset="0"/>
                        </a:rPr>
                        <a:t>Pengangguran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d-ID" dirty="0">
                          <a:latin typeface="Tw Cen MT" panose="020B0602020104020603" pitchFamily="34" charset="0"/>
                        </a:rPr>
                        <a:t>Berat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Tw Cen MT" panose="020B0602020104020603" pitchFamily="34" charset="0"/>
                        </a:rPr>
                        <a:t>+ 1,89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Tw Cen MT" panose="020B0602020104020603" pitchFamily="34" charset="0"/>
                        </a:rPr>
                        <a:t>+ 2,92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d-ID" dirty="0">
                          <a:latin typeface="Tw Cen MT" panose="020B0602020104020603" pitchFamily="34" charset="0"/>
                        </a:rPr>
                        <a:t>Sangat Berat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Tw Cen MT" panose="020B0602020104020603" pitchFamily="34" charset="0"/>
                        </a:rPr>
                        <a:t>+ 4,86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Tw Cen MT" panose="020B0602020104020603" pitchFamily="34" charset="0"/>
                        </a:rPr>
                        <a:t>+ 5,23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56085" y="1178004"/>
            <a:ext cx="1961018" cy="183609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5" name="Group 14"/>
          <p:cNvGrpSpPr/>
          <p:nvPr/>
        </p:nvGrpSpPr>
        <p:grpSpPr>
          <a:xfrm>
            <a:off x="5557083" y="3375820"/>
            <a:ext cx="6167536" cy="1892817"/>
            <a:chOff x="5557083" y="3230919"/>
            <a:chExt cx="6167536" cy="1892817"/>
          </a:xfrm>
        </p:grpSpPr>
        <p:sp>
          <p:nvSpPr>
            <p:cNvPr id="73" name="Rectangle 72"/>
            <p:cNvSpPr/>
            <p:nvPr/>
          </p:nvSpPr>
          <p:spPr>
            <a:xfrm>
              <a:off x="5557083" y="3593424"/>
              <a:ext cx="6135193" cy="1530312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504071" y="3230919"/>
              <a:ext cx="5220548" cy="338554"/>
            </a:xfrm>
            <a:prstGeom prst="rect">
              <a:avLst/>
            </a:prstGeom>
            <a:solidFill>
              <a:srgbClr val="FF9680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PROYEKSI PERTUMBUHAN EKONOMI INDONESIA 2020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993701" y="3938131"/>
              <a:ext cx="14833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rgbClr val="00B050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5,3%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36422" y="4533444"/>
              <a:ext cx="2134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(APBN 2020)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44301" y="3924063"/>
              <a:ext cx="14833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rgbClr val="FF0000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2,3%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090001" y="3924063"/>
              <a:ext cx="14833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rgbClr val="FF0000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-0,4%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982655" y="4524935"/>
              <a:ext cx="169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 err="1">
                  <a:solidFill>
                    <a:prstClr val="black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Skenario</a:t>
              </a:r>
              <a:endPara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endParaRPr>
            </a:p>
            <a:p>
              <a:pPr algn="ctr">
                <a:defRPr/>
              </a:pPr>
              <a:r>
                <a:rPr lang="en-US" sz="1600" b="1" dirty="0" err="1">
                  <a:solidFill>
                    <a:prstClr val="black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Sangat</a:t>
              </a:r>
              <a:r>
                <a:rPr lang="en-US" sz="1600" b="1" dirty="0">
                  <a:solidFill>
                    <a:prstClr val="black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 </a:t>
              </a:r>
              <a:r>
                <a:rPr lang="en-US" sz="1600" b="1" dirty="0" err="1">
                  <a:solidFill>
                    <a:prstClr val="black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Berat</a:t>
              </a:r>
              <a:endPara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556667" y="4506791"/>
              <a:ext cx="1258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 err="1">
                  <a:solidFill>
                    <a:prstClr val="black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Skenario</a:t>
              </a:r>
              <a:endPara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endParaRPr>
            </a:p>
            <a:p>
              <a:pPr algn="ctr">
                <a:defRPr/>
              </a:pPr>
              <a:r>
                <a:rPr lang="en-US" sz="1600" b="1" dirty="0" err="1">
                  <a:solidFill>
                    <a:prstClr val="black"/>
                  </a:solidFill>
                  <a:latin typeface="Trebuchet MS" panose="020B0603020202020204" pitchFamily="34" charset="0"/>
                  <a:cs typeface="Arial" panose="020B0604020202020204" pitchFamily="34" charset="0"/>
                  <a:sym typeface="Helvetica"/>
                </a:rPr>
                <a:t>Berat</a:t>
              </a:r>
              <a:endPara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20754" y="3627514"/>
              <a:ext cx="2029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dirty="0">
                  <a:latin typeface="Tw Cen MT" panose="020B0602020104020603" pitchFamily="34" charset="0"/>
                </a:rPr>
                <a:t>Sebelum COVID-19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38164" y="3627514"/>
              <a:ext cx="2018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dirty="0">
                  <a:latin typeface="Tw Cen MT" panose="020B0602020104020603" pitchFamily="34" charset="0"/>
                </a:rPr>
                <a:t>Sesudah COVID-19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7796298" y="4117258"/>
              <a:ext cx="438478" cy="4795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964673" y="3014096"/>
            <a:ext cx="0" cy="7200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71169" y="6025620"/>
            <a:ext cx="1119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berbagai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langkah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i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extraordinary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Pemerintah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berupaya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menjaga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agar pertumbuhan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dan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dampak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kesejahteraan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tidak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menuju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skenario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sangat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berat</a:t>
            </a:r>
            <a:endParaRPr lang="en-US" sz="1600" b="1" dirty="0">
              <a:solidFill>
                <a:prstClr val="black"/>
              </a:solidFill>
              <a:latin typeface="Trebuchet MS" panose="020B0603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1169" y="5482278"/>
            <a:ext cx="11209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Eskalasi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COVID-19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perlambatan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ekonomi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tajam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harus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dimitigasi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dampaknya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pada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kesejahteraan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masyarakat</a:t>
            </a:r>
            <a:r>
              <a:rPr lang="en-US" sz="1600" b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 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–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melalui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kebijakan</a:t>
            </a:r>
            <a:r>
              <a:rPr lang="en-US" sz="1600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1600" i="1" dirty="0">
                <a:solidFill>
                  <a:prstClr val="black"/>
                </a:solidFill>
                <a:latin typeface="Trebuchet MS" panose="020B0603020202020204" pitchFamily="34" charset="0"/>
                <a:cs typeface="Arial" panose="020B0604020202020204" pitchFamily="34" charset="0"/>
                <a:sym typeface="Helvetica"/>
              </a:rPr>
              <a:t>extraordinary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-376182" y="3303185"/>
            <a:ext cx="23291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050" dirty="0" err="1">
                <a:solidFill>
                  <a:prstClr val="black"/>
                </a:solidFill>
                <a:latin typeface="Trebuchet MS" panose="020B0603020202020204" pitchFamily="34" charset="0"/>
                <a:cs typeface="Helvetica"/>
                <a:sym typeface="Helvetica"/>
              </a:rPr>
              <a:t>Sumber</a:t>
            </a:r>
            <a:r>
              <a:rPr lang="en-US" sz="1050" dirty="0">
                <a:solidFill>
                  <a:prstClr val="black"/>
                </a:solidFill>
                <a:latin typeface="Trebuchet MS" panose="020B0603020202020204" pitchFamily="34" charset="0"/>
                <a:cs typeface="Helvetica"/>
                <a:sym typeface="Helvetica"/>
              </a:rPr>
              <a:t>: KEM PPKF 2021</a:t>
            </a:r>
            <a:endParaRPr lang="en-ID" sz="1050" dirty="0">
              <a:solidFill>
                <a:prstClr val="black"/>
              </a:solidFill>
              <a:latin typeface="Trebuchet MS" panose="020B0603020202020204" pitchFamily="34" charset="0"/>
              <a:cs typeface="Helvetica"/>
              <a:sym typeface="Helvetic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03911" y="1499072"/>
            <a:ext cx="394323" cy="559608"/>
            <a:chOff x="3887119" y="1669766"/>
            <a:chExt cx="394323" cy="559608"/>
          </a:xfrm>
        </p:grpSpPr>
        <p:sp>
          <p:nvSpPr>
            <p:cNvPr id="85" name="Isosceles Triangle 84"/>
            <p:cNvSpPr/>
            <p:nvPr/>
          </p:nvSpPr>
          <p:spPr>
            <a:xfrm rot="5400000">
              <a:off x="3863971" y="1811903"/>
              <a:ext cx="559608" cy="275334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Trebuchet MS" panose="020B0603020202020204" pitchFamily="34" charset="0"/>
                <a:cs typeface="Helvetica"/>
                <a:sym typeface="Helvetica"/>
              </a:endParaRPr>
            </a:p>
          </p:txBody>
        </p:sp>
        <p:sp>
          <p:nvSpPr>
            <p:cNvPr id="86" name="Isosceles Triangle 85"/>
            <p:cNvSpPr/>
            <p:nvPr/>
          </p:nvSpPr>
          <p:spPr>
            <a:xfrm rot="5400000">
              <a:off x="3744982" y="1811903"/>
              <a:ext cx="559608" cy="275334"/>
            </a:xfrm>
            <a:prstGeom prst="triangl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Trebuchet MS" panose="020B0603020202020204" pitchFamily="34" charset="0"/>
                <a:cs typeface="Helvetica"/>
                <a:sym typeface="Helvetica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9749719" y="1499072"/>
            <a:ext cx="394323" cy="559608"/>
            <a:chOff x="3887119" y="1669766"/>
            <a:chExt cx="394323" cy="559608"/>
          </a:xfrm>
        </p:grpSpPr>
        <p:sp>
          <p:nvSpPr>
            <p:cNvPr id="88" name="Isosceles Triangle 87"/>
            <p:cNvSpPr/>
            <p:nvPr/>
          </p:nvSpPr>
          <p:spPr>
            <a:xfrm rot="5400000">
              <a:off x="3863971" y="1811903"/>
              <a:ext cx="559608" cy="275334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Trebuchet MS" panose="020B0603020202020204" pitchFamily="34" charset="0"/>
                <a:cs typeface="Helvetica"/>
                <a:sym typeface="Helvetica"/>
              </a:endParaRPr>
            </a:p>
          </p:txBody>
        </p:sp>
        <p:sp>
          <p:nvSpPr>
            <p:cNvPr id="89" name="Isosceles Triangle 88"/>
            <p:cNvSpPr/>
            <p:nvPr/>
          </p:nvSpPr>
          <p:spPr>
            <a:xfrm rot="5400000">
              <a:off x="3744982" y="1811903"/>
              <a:ext cx="559608" cy="275334"/>
            </a:xfrm>
            <a:prstGeom prst="triangl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Trebuchet MS" panose="020B0603020202020204" pitchFamily="34" charset="0"/>
                <a:cs typeface="Helvetica"/>
                <a:sym typeface="Helvetica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D65E4-9B84-49E1-9767-DAF5761B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4</a:t>
            </a:fld>
            <a:endParaRPr lang="en-US" sz="200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39310D-F906-466E-9762-388973304B09}"/>
              </a:ext>
            </a:extLst>
          </p:cNvPr>
          <p:cNvGrpSpPr/>
          <p:nvPr/>
        </p:nvGrpSpPr>
        <p:grpSpPr>
          <a:xfrm>
            <a:off x="238539" y="6015280"/>
            <a:ext cx="11953461" cy="1685439"/>
            <a:chOff x="-12199953" y="3894582"/>
            <a:chExt cx="12199953" cy="1693900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6A587DD-BA37-4D17-AAD6-1C1109FB2C06}"/>
                </a:ext>
              </a:extLst>
            </p:cNvPr>
            <p:cNvSpPr/>
            <p:nvPr/>
          </p:nvSpPr>
          <p:spPr>
            <a:xfrm>
              <a:off x="-12199953" y="4192249"/>
              <a:ext cx="11942933" cy="1396233"/>
            </a:xfrm>
            <a:custGeom>
              <a:avLst/>
              <a:gdLst>
                <a:gd name="connsiteX0" fmla="*/ 1028232 w 13178644"/>
                <a:gd name="connsiteY0" fmla="*/ 33874 h 1588181"/>
                <a:gd name="connsiteX1" fmla="*/ 4563169 w 13178644"/>
                <a:gd name="connsiteY1" fmla="*/ 479922 h 1588181"/>
                <a:gd name="connsiteX2" fmla="*/ 8566457 w 13178644"/>
                <a:gd name="connsiteY2" fmla="*/ 212293 h 1588181"/>
                <a:gd name="connsiteX3" fmla="*/ 12948886 w 13178644"/>
                <a:gd name="connsiteY3" fmla="*/ 959425 h 1588181"/>
                <a:gd name="connsiteX4" fmla="*/ 1028232 w 13178644"/>
                <a:gd name="connsiteY4" fmla="*/ 1561591 h 1588181"/>
                <a:gd name="connsiteX5" fmla="*/ 1028232 w 13178644"/>
                <a:gd name="connsiteY5" fmla="*/ 33874 h 1588181"/>
                <a:gd name="connsiteX0" fmla="*/ 0 w 12150412"/>
                <a:gd name="connsiteY0" fmla="*/ 33874 h 1588181"/>
                <a:gd name="connsiteX1" fmla="*/ 3534937 w 12150412"/>
                <a:gd name="connsiteY1" fmla="*/ 479922 h 1588181"/>
                <a:gd name="connsiteX2" fmla="*/ 7538225 w 12150412"/>
                <a:gd name="connsiteY2" fmla="*/ 212293 h 1588181"/>
                <a:gd name="connsiteX3" fmla="*/ 11920654 w 12150412"/>
                <a:gd name="connsiteY3" fmla="*/ 959425 h 1588181"/>
                <a:gd name="connsiteX4" fmla="*/ 0 w 12150412"/>
                <a:gd name="connsiteY4" fmla="*/ 1561591 h 1588181"/>
                <a:gd name="connsiteX5" fmla="*/ 0 w 12150412"/>
                <a:gd name="connsiteY5" fmla="*/ 33874 h 1588181"/>
                <a:gd name="connsiteX0" fmla="*/ 0 w 11920654"/>
                <a:gd name="connsiteY0" fmla="*/ 33874 h 1588181"/>
                <a:gd name="connsiteX1" fmla="*/ 3534937 w 11920654"/>
                <a:gd name="connsiteY1" fmla="*/ 479922 h 1588181"/>
                <a:gd name="connsiteX2" fmla="*/ 7538225 w 11920654"/>
                <a:gd name="connsiteY2" fmla="*/ 212293 h 1588181"/>
                <a:gd name="connsiteX3" fmla="*/ 11920654 w 11920654"/>
                <a:gd name="connsiteY3" fmla="*/ 959425 h 1588181"/>
                <a:gd name="connsiteX4" fmla="*/ 0 w 11920654"/>
                <a:gd name="connsiteY4" fmla="*/ 1561591 h 1588181"/>
                <a:gd name="connsiteX5" fmla="*/ 0 w 11920654"/>
                <a:gd name="connsiteY5" fmla="*/ 33874 h 1588181"/>
                <a:gd name="connsiteX0" fmla="*/ 0 w 11920654"/>
                <a:gd name="connsiteY0" fmla="*/ 33874 h 1561591"/>
                <a:gd name="connsiteX1" fmla="*/ 3534937 w 11920654"/>
                <a:gd name="connsiteY1" fmla="*/ 479922 h 1561591"/>
                <a:gd name="connsiteX2" fmla="*/ 7538225 w 11920654"/>
                <a:gd name="connsiteY2" fmla="*/ 212293 h 1561591"/>
                <a:gd name="connsiteX3" fmla="*/ 11920654 w 11920654"/>
                <a:gd name="connsiteY3" fmla="*/ 959425 h 1561591"/>
                <a:gd name="connsiteX4" fmla="*/ 0 w 11920654"/>
                <a:gd name="connsiteY4" fmla="*/ 1561591 h 1561591"/>
                <a:gd name="connsiteX5" fmla="*/ 0 w 11920654"/>
                <a:gd name="connsiteY5" fmla="*/ 33874 h 1561591"/>
                <a:gd name="connsiteX0" fmla="*/ 0 w 11920654"/>
                <a:gd name="connsiteY0" fmla="*/ 35431 h 1563148"/>
                <a:gd name="connsiteX1" fmla="*/ 3534937 w 11920654"/>
                <a:gd name="connsiteY1" fmla="*/ 481479 h 1563148"/>
                <a:gd name="connsiteX2" fmla="*/ 7426712 w 11920654"/>
                <a:gd name="connsiteY2" fmla="*/ 414572 h 1563148"/>
                <a:gd name="connsiteX3" fmla="*/ 11920654 w 11920654"/>
                <a:gd name="connsiteY3" fmla="*/ 960982 h 1563148"/>
                <a:gd name="connsiteX4" fmla="*/ 0 w 11920654"/>
                <a:gd name="connsiteY4" fmla="*/ 1563148 h 1563148"/>
                <a:gd name="connsiteX5" fmla="*/ 0 w 11920654"/>
                <a:gd name="connsiteY5" fmla="*/ 35431 h 156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0654" h="1563148">
                  <a:moveTo>
                    <a:pt x="0" y="35431"/>
                  </a:moveTo>
                  <a:cubicBezTo>
                    <a:pt x="589156" y="-144847"/>
                    <a:pt x="2297152" y="418289"/>
                    <a:pt x="3534937" y="481479"/>
                  </a:cubicBezTo>
                  <a:cubicBezTo>
                    <a:pt x="4772722" y="544669"/>
                    <a:pt x="6029093" y="334655"/>
                    <a:pt x="7426712" y="414572"/>
                  </a:cubicBezTo>
                  <a:lnTo>
                    <a:pt x="11920654" y="960982"/>
                  </a:lnTo>
                  <a:lnTo>
                    <a:pt x="0" y="1563148"/>
                  </a:lnTo>
                  <a:lnTo>
                    <a:pt x="0" y="35431"/>
                  </a:lnTo>
                  <a:close/>
                </a:path>
              </a:pathLst>
            </a:custGeom>
            <a:solidFill>
              <a:srgbClr val="E5B24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C4F7382-491D-467D-A60C-4BDB6C044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6302" y="4000575"/>
              <a:ext cx="5222255" cy="1283203"/>
            </a:xfrm>
            <a:custGeom>
              <a:avLst/>
              <a:gdLst>
                <a:gd name="connsiteX0" fmla="*/ 3527281 w 4563787"/>
                <a:gd name="connsiteY0" fmla="*/ 376 h 1115746"/>
                <a:gd name="connsiteX1" fmla="*/ 3630798 w 4563787"/>
                <a:gd name="connsiteY1" fmla="*/ 86640 h 1115746"/>
                <a:gd name="connsiteX2" fmla="*/ 3777447 w 4563787"/>
                <a:gd name="connsiteY2" fmla="*/ 181531 h 1115746"/>
                <a:gd name="connsiteX3" fmla="*/ 3889591 w 4563787"/>
                <a:gd name="connsiteY3" fmla="*/ 354060 h 1115746"/>
                <a:gd name="connsiteX4" fmla="*/ 4036239 w 4563787"/>
                <a:gd name="connsiteY4" fmla="*/ 259168 h 1115746"/>
                <a:gd name="connsiteX5" fmla="*/ 4277779 w 4563787"/>
                <a:gd name="connsiteY5" fmla="*/ 336806 h 1115746"/>
                <a:gd name="connsiteX6" fmla="*/ 4510692 w 4563787"/>
                <a:gd name="connsiteY6" fmla="*/ 310927 h 1115746"/>
                <a:gd name="connsiteX7" fmla="*/ 4548776 w 4563787"/>
                <a:gd name="connsiteY7" fmla="*/ 311752 h 1115746"/>
                <a:gd name="connsiteX8" fmla="*/ 4563787 w 4563787"/>
                <a:gd name="connsiteY8" fmla="*/ 311590 h 1115746"/>
                <a:gd name="connsiteX9" fmla="*/ 4429852 w 4563787"/>
                <a:gd name="connsiteY9" fmla="*/ 393966 h 1115746"/>
                <a:gd name="connsiteX10" fmla="*/ 899890 w 4563787"/>
                <a:gd name="connsiteY10" fmla="*/ 1057595 h 1115746"/>
                <a:gd name="connsiteX11" fmla="*/ 24472 w 4563787"/>
                <a:gd name="connsiteY11" fmla="*/ 475913 h 1115746"/>
                <a:gd name="connsiteX12" fmla="*/ 0 w 4563787"/>
                <a:gd name="connsiteY12" fmla="*/ 427213 h 1115746"/>
                <a:gd name="connsiteX13" fmla="*/ 7703 w 4563787"/>
                <a:gd name="connsiteY13" fmla="*/ 422531 h 1115746"/>
                <a:gd name="connsiteX14" fmla="*/ 231990 w 4563787"/>
                <a:gd name="connsiteY14" fmla="*/ 328180 h 1115746"/>
                <a:gd name="connsiteX15" fmla="*/ 473530 w 4563787"/>
                <a:gd name="connsiteY15" fmla="*/ 362685 h 1115746"/>
                <a:gd name="connsiteX16" fmla="*/ 680564 w 4563787"/>
                <a:gd name="connsiteY16" fmla="*/ 423070 h 1115746"/>
                <a:gd name="connsiteX17" fmla="*/ 896224 w 4563787"/>
                <a:gd name="connsiteY17" fmla="*/ 431697 h 1115746"/>
                <a:gd name="connsiteX18" fmla="*/ 1025620 w 4563787"/>
                <a:gd name="connsiteY18" fmla="*/ 276421 h 1115746"/>
                <a:gd name="connsiteX19" fmla="*/ 1180895 w 4563787"/>
                <a:gd name="connsiteY19" fmla="*/ 138398 h 1115746"/>
                <a:gd name="connsiteX20" fmla="*/ 1310292 w 4563787"/>
                <a:gd name="connsiteY20" fmla="*/ 95267 h 1115746"/>
                <a:gd name="connsiteX21" fmla="*/ 1379303 w 4563787"/>
                <a:gd name="connsiteY21" fmla="*/ 172904 h 1115746"/>
                <a:gd name="connsiteX22" fmla="*/ 1586337 w 4563787"/>
                <a:gd name="connsiteY22" fmla="*/ 147025 h 1115746"/>
                <a:gd name="connsiteX23" fmla="*/ 1767492 w 4563787"/>
                <a:gd name="connsiteY23" fmla="*/ 241916 h 1115746"/>
                <a:gd name="connsiteX24" fmla="*/ 1965900 w 4563787"/>
                <a:gd name="connsiteY24" fmla="*/ 345433 h 1115746"/>
                <a:gd name="connsiteX25" fmla="*/ 2198813 w 4563787"/>
                <a:gd name="connsiteY25" fmla="*/ 405817 h 1115746"/>
                <a:gd name="connsiteX26" fmla="*/ 2466232 w 4563787"/>
                <a:gd name="connsiteY26" fmla="*/ 310927 h 1115746"/>
                <a:gd name="connsiteX27" fmla="*/ 2716398 w 4563787"/>
                <a:gd name="connsiteY27" fmla="*/ 285048 h 1115746"/>
                <a:gd name="connsiteX28" fmla="*/ 2940685 w 4563787"/>
                <a:gd name="connsiteY28" fmla="*/ 181530 h 1115746"/>
                <a:gd name="connsiteX29" fmla="*/ 3173598 w 4563787"/>
                <a:gd name="connsiteY29" fmla="*/ 43508 h 1115746"/>
                <a:gd name="connsiteX30" fmla="*/ 3372005 w 4563787"/>
                <a:gd name="connsiteY30" fmla="*/ 121146 h 1115746"/>
                <a:gd name="connsiteX31" fmla="*/ 3527281 w 4563787"/>
                <a:gd name="connsiteY31" fmla="*/ 376 h 1115746"/>
                <a:gd name="connsiteX0" fmla="*/ 3527281 w 4627246"/>
                <a:gd name="connsiteY0" fmla="*/ 376 h 1494429"/>
                <a:gd name="connsiteX1" fmla="*/ 3630798 w 4627246"/>
                <a:gd name="connsiteY1" fmla="*/ 86640 h 1494429"/>
                <a:gd name="connsiteX2" fmla="*/ 3777447 w 4627246"/>
                <a:gd name="connsiteY2" fmla="*/ 181531 h 1494429"/>
                <a:gd name="connsiteX3" fmla="*/ 3889591 w 4627246"/>
                <a:gd name="connsiteY3" fmla="*/ 354060 h 1494429"/>
                <a:gd name="connsiteX4" fmla="*/ 4036239 w 4627246"/>
                <a:gd name="connsiteY4" fmla="*/ 259168 h 1494429"/>
                <a:gd name="connsiteX5" fmla="*/ 4277779 w 4627246"/>
                <a:gd name="connsiteY5" fmla="*/ 336806 h 1494429"/>
                <a:gd name="connsiteX6" fmla="*/ 4510692 w 4627246"/>
                <a:gd name="connsiteY6" fmla="*/ 310927 h 1494429"/>
                <a:gd name="connsiteX7" fmla="*/ 4548776 w 4627246"/>
                <a:gd name="connsiteY7" fmla="*/ 311752 h 1494429"/>
                <a:gd name="connsiteX8" fmla="*/ 4563787 w 4627246"/>
                <a:gd name="connsiteY8" fmla="*/ 311590 h 1494429"/>
                <a:gd name="connsiteX9" fmla="*/ 4618552 w 4627246"/>
                <a:gd name="connsiteY9" fmla="*/ 1290294 h 1494429"/>
                <a:gd name="connsiteX10" fmla="*/ 899890 w 4627246"/>
                <a:gd name="connsiteY10" fmla="*/ 1057595 h 1494429"/>
                <a:gd name="connsiteX11" fmla="*/ 24472 w 4627246"/>
                <a:gd name="connsiteY11" fmla="*/ 475913 h 1494429"/>
                <a:gd name="connsiteX12" fmla="*/ 0 w 4627246"/>
                <a:gd name="connsiteY12" fmla="*/ 427213 h 1494429"/>
                <a:gd name="connsiteX13" fmla="*/ 7703 w 4627246"/>
                <a:gd name="connsiteY13" fmla="*/ 422531 h 1494429"/>
                <a:gd name="connsiteX14" fmla="*/ 231990 w 4627246"/>
                <a:gd name="connsiteY14" fmla="*/ 328180 h 1494429"/>
                <a:gd name="connsiteX15" fmla="*/ 473530 w 4627246"/>
                <a:gd name="connsiteY15" fmla="*/ 362685 h 1494429"/>
                <a:gd name="connsiteX16" fmla="*/ 680564 w 4627246"/>
                <a:gd name="connsiteY16" fmla="*/ 423070 h 1494429"/>
                <a:gd name="connsiteX17" fmla="*/ 896224 w 4627246"/>
                <a:gd name="connsiteY17" fmla="*/ 431697 h 1494429"/>
                <a:gd name="connsiteX18" fmla="*/ 1025620 w 4627246"/>
                <a:gd name="connsiteY18" fmla="*/ 276421 h 1494429"/>
                <a:gd name="connsiteX19" fmla="*/ 1180895 w 4627246"/>
                <a:gd name="connsiteY19" fmla="*/ 138398 h 1494429"/>
                <a:gd name="connsiteX20" fmla="*/ 1310292 w 4627246"/>
                <a:gd name="connsiteY20" fmla="*/ 95267 h 1494429"/>
                <a:gd name="connsiteX21" fmla="*/ 1379303 w 4627246"/>
                <a:gd name="connsiteY21" fmla="*/ 172904 h 1494429"/>
                <a:gd name="connsiteX22" fmla="*/ 1586337 w 4627246"/>
                <a:gd name="connsiteY22" fmla="*/ 147025 h 1494429"/>
                <a:gd name="connsiteX23" fmla="*/ 1767492 w 4627246"/>
                <a:gd name="connsiteY23" fmla="*/ 241916 h 1494429"/>
                <a:gd name="connsiteX24" fmla="*/ 1965900 w 4627246"/>
                <a:gd name="connsiteY24" fmla="*/ 345433 h 1494429"/>
                <a:gd name="connsiteX25" fmla="*/ 2198813 w 4627246"/>
                <a:gd name="connsiteY25" fmla="*/ 405817 h 1494429"/>
                <a:gd name="connsiteX26" fmla="*/ 2466232 w 4627246"/>
                <a:gd name="connsiteY26" fmla="*/ 310927 h 1494429"/>
                <a:gd name="connsiteX27" fmla="*/ 2716398 w 4627246"/>
                <a:gd name="connsiteY27" fmla="*/ 285048 h 1494429"/>
                <a:gd name="connsiteX28" fmla="*/ 2940685 w 4627246"/>
                <a:gd name="connsiteY28" fmla="*/ 181530 h 1494429"/>
                <a:gd name="connsiteX29" fmla="*/ 3173598 w 4627246"/>
                <a:gd name="connsiteY29" fmla="*/ 43508 h 1494429"/>
                <a:gd name="connsiteX30" fmla="*/ 3372005 w 4627246"/>
                <a:gd name="connsiteY30" fmla="*/ 121146 h 1494429"/>
                <a:gd name="connsiteX31" fmla="*/ 3527281 w 4627246"/>
                <a:gd name="connsiteY31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036239 w 4764282"/>
                <a:gd name="connsiteY4" fmla="*/ 259168 h 1494429"/>
                <a:gd name="connsiteX5" fmla="*/ 4277779 w 4764282"/>
                <a:gd name="connsiteY5" fmla="*/ 336806 h 1494429"/>
                <a:gd name="connsiteX6" fmla="*/ 4510692 w 4764282"/>
                <a:gd name="connsiteY6" fmla="*/ 310927 h 1494429"/>
                <a:gd name="connsiteX7" fmla="*/ 4548776 w 4764282"/>
                <a:gd name="connsiteY7" fmla="*/ 311752 h 1494429"/>
                <a:gd name="connsiteX8" fmla="*/ 4764282 w 4764282"/>
                <a:gd name="connsiteY8" fmla="*/ 1278680 h 1494429"/>
                <a:gd name="connsiteX9" fmla="*/ 4618552 w 4764282"/>
                <a:gd name="connsiteY9" fmla="*/ 1290294 h 1494429"/>
                <a:gd name="connsiteX10" fmla="*/ 899890 w 4764282"/>
                <a:gd name="connsiteY10" fmla="*/ 1057595 h 1494429"/>
                <a:gd name="connsiteX11" fmla="*/ 24472 w 4764282"/>
                <a:gd name="connsiteY11" fmla="*/ 475913 h 1494429"/>
                <a:gd name="connsiteX12" fmla="*/ 0 w 4764282"/>
                <a:gd name="connsiteY12" fmla="*/ 427213 h 1494429"/>
                <a:gd name="connsiteX13" fmla="*/ 7703 w 4764282"/>
                <a:gd name="connsiteY13" fmla="*/ 422531 h 1494429"/>
                <a:gd name="connsiteX14" fmla="*/ 231990 w 4764282"/>
                <a:gd name="connsiteY14" fmla="*/ 328180 h 1494429"/>
                <a:gd name="connsiteX15" fmla="*/ 473530 w 4764282"/>
                <a:gd name="connsiteY15" fmla="*/ 362685 h 1494429"/>
                <a:gd name="connsiteX16" fmla="*/ 680564 w 4764282"/>
                <a:gd name="connsiteY16" fmla="*/ 423070 h 1494429"/>
                <a:gd name="connsiteX17" fmla="*/ 896224 w 4764282"/>
                <a:gd name="connsiteY17" fmla="*/ 431697 h 1494429"/>
                <a:gd name="connsiteX18" fmla="*/ 1025620 w 4764282"/>
                <a:gd name="connsiteY18" fmla="*/ 276421 h 1494429"/>
                <a:gd name="connsiteX19" fmla="*/ 1180895 w 4764282"/>
                <a:gd name="connsiteY19" fmla="*/ 138398 h 1494429"/>
                <a:gd name="connsiteX20" fmla="*/ 1310292 w 4764282"/>
                <a:gd name="connsiteY20" fmla="*/ 95267 h 1494429"/>
                <a:gd name="connsiteX21" fmla="*/ 1379303 w 4764282"/>
                <a:gd name="connsiteY21" fmla="*/ 172904 h 1494429"/>
                <a:gd name="connsiteX22" fmla="*/ 1586337 w 4764282"/>
                <a:gd name="connsiteY22" fmla="*/ 147025 h 1494429"/>
                <a:gd name="connsiteX23" fmla="*/ 1767492 w 4764282"/>
                <a:gd name="connsiteY23" fmla="*/ 241916 h 1494429"/>
                <a:gd name="connsiteX24" fmla="*/ 1965900 w 4764282"/>
                <a:gd name="connsiteY24" fmla="*/ 345433 h 1494429"/>
                <a:gd name="connsiteX25" fmla="*/ 2198813 w 4764282"/>
                <a:gd name="connsiteY25" fmla="*/ 405817 h 1494429"/>
                <a:gd name="connsiteX26" fmla="*/ 2466232 w 4764282"/>
                <a:gd name="connsiteY26" fmla="*/ 310927 h 1494429"/>
                <a:gd name="connsiteX27" fmla="*/ 2716398 w 4764282"/>
                <a:gd name="connsiteY27" fmla="*/ 285048 h 1494429"/>
                <a:gd name="connsiteX28" fmla="*/ 2940685 w 4764282"/>
                <a:gd name="connsiteY28" fmla="*/ 181530 h 1494429"/>
                <a:gd name="connsiteX29" fmla="*/ 3173598 w 4764282"/>
                <a:gd name="connsiteY29" fmla="*/ 43508 h 1494429"/>
                <a:gd name="connsiteX30" fmla="*/ 3372005 w 4764282"/>
                <a:gd name="connsiteY30" fmla="*/ 121146 h 1494429"/>
                <a:gd name="connsiteX31" fmla="*/ 3527281 w 4764282"/>
                <a:gd name="connsiteY31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036239 w 4764282"/>
                <a:gd name="connsiteY4" fmla="*/ 259168 h 1494429"/>
                <a:gd name="connsiteX5" fmla="*/ 4277779 w 4764282"/>
                <a:gd name="connsiteY5" fmla="*/ 336806 h 1494429"/>
                <a:gd name="connsiteX6" fmla="*/ 4510692 w 4764282"/>
                <a:gd name="connsiteY6" fmla="*/ 310927 h 1494429"/>
                <a:gd name="connsiteX7" fmla="*/ 4489808 w 4764282"/>
                <a:gd name="connsiteY7" fmla="*/ 736328 h 1494429"/>
                <a:gd name="connsiteX8" fmla="*/ 4764282 w 4764282"/>
                <a:gd name="connsiteY8" fmla="*/ 1278680 h 1494429"/>
                <a:gd name="connsiteX9" fmla="*/ 4618552 w 4764282"/>
                <a:gd name="connsiteY9" fmla="*/ 1290294 h 1494429"/>
                <a:gd name="connsiteX10" fmla="*/ 899890 w 4764282"/>
                <a:gd name="connsiteY10" fmla="*/ 1057595 h 1494429"/>
                <a:gd name="connsiteX11" fmla="*/ 24472 w 4764282"/>
                <a:gd name="connsiteY11" fmla="*/ 475913 h 1494429"/>
                <a:gd name="connsiteX12" fmla="*/ 0 w 4764282"/>
                <a:gd name="connsiteY12" fmla="*/ 427213 h 1494429"/>
                <a:gd name="connsiteX13" fmla="*/ 7703 w 4764282"/>
                <a:gd name="connsiteY13" fmla="*/ 422531 h 1494429"/>
                <a:gd name="connsiteX14" fmla="*/ 231990 w 4764282"/>
                <a:gd name="connsiteY14" fmla="*/ 328180 h 1494429"/>
                <a:gd name="connsiteX15" fmla="*/ 473530 w 4764282"/>
                <a:gd name="connsiteY15" fmla="*/ 362685 h 1494429"/>
                <a:gd name="connsiteX16" fmla="*/ 680564 w 4764282"/>
                <a:gd name="connsiteY16" fmla="*/ 423070 h 1494429"/>
                <a:gd name="connsiteX17" fmla="*/ 896224 w 4764282"/>
                <a:gd name="connsiteY17" fmla="*/ 431697 h 1494429"/>
                <a:gd name="connsiteX18" fmla="*/ 1025620 w 4764282"/>
                <a:gd name="connsiteY18" fmla="*/ 276421 h 1494429"/>
                <a:gd name="connsiteX19" fmla="*/ 1180895 w 4764282"/>
                <a:gd name="connsiteY19" fmla="*/ 138398 h 1494429"/>
                <a:gd name="connsiteX20" fmla="*/ 1310292 w 4764282"/>
                <a:gd name="connsiteY20" fmla="*/ 95267 h 1494429"/>
                <a:gd name="connsiteX21" fmla="*/ 1379303 w 4764282"/>
                <a:gd name="connsiteY21" fmla="*/ 172904 h 1494429"/>
                <a:gd name="connsiteX22" fmla="*/ 1586337 w 4764282"/>
                <a:gd name="connsiteY22" fmla="*/ 147025 h 1494429"/>
                <a:gd name="connsiteX23" fmla="*/ 1767492 w 4764282"/>
                <a:gd name="connsiteY23" fmla="*/ 241916 h 1494429"/>
                <a:gd name="connsiteX24" fmla="*/ 1965900 w 4764282"/>
                <a:gd name="connsiteY24" fmla="*/ 345433 h 1494429"/>
                <a:gd name="connsiteX25" fmla="*/ 2198813 w 4764282"/>
                <a:gd name="connsiteY25" fmla="*/ 405817 h 1494429"/>
                <a:gd name="connsiteX26" fmla="*/ 2466232 w 4764282"/>
                <a:gd name="connsiteY26" fmla="*/ 310927 h 1494429"/>
                <a:gd name="connsiteX27" fmla="*/ 2716398 w 4764282"/>
                <a:gd name="connsiteY27" fmla="*/ 285048 h 1494429"/>
                <a:gd name="connsiteX28" fmla="*/ 2940685 w 4764282"/>
                <a:gd name="connsiteY28" fmla="*/ 181530 h 1494429"/>
                <a:gd name="connsiteX29" fmla="*/ 3173598 w 4764282"/>
                <a:gd name="connsiteY29" fmla="*/ 43508 h 1494429"/>
                <a:gd name="connsiteX30" fmla="*/ 3372005 w 4764282"/>
                <a:gd name="connsiteY30" fmla="*/ 121146 h 1494429"/>
                <a:gd name="connsiteX31" fmla="*/ 3527281 w 4764282"/>
                <a:gd name="connsiteY31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036239 w 4764282"/>
                <a:gd name="connsiteY4" fmla="*/ 259168 h 1494429"/>
                <a:gd name="connsiteX5" fmla="*/ 4277779 w 4764282"/>
                <a:gd name="connsiteY5" fmla="*/ 336806 h 1494429"/>
                <a:gd name="connsiteX6" fmla="*/ 4286611 w 4764282"/>
                <a:gd name="connsiteY6" fmla="*/ 617566 h 1494429"/>
                <a:gd name="connsiteX7" fmla="*/ 4489808 w 4764282"/>
                <a:gd name="connsiteY7" fmla="*/ 736328 h 1494429"/>
                <a:gd name="connsiteX8" fmla="*/ 4764282 w 4764282"/>
                <a:gd name="connsiteY8" fmla="*/ 1278680 h 1494429"/>
                <a:gd name="connsiteX9" fmla="*/ 4618552 w 4764282"/>
                <a:gd name="connsiteY9" fmla="*/ 1290294 h 1494429"/>
                <a:gd name="connsiteX10" fmla="*/ 899890 w 4764282"/>
                <a:gd name="connsiteY10" fmla="*/ 1057595 h 1494429"/>
                <a:gd name="connsiteX11" fmla="*/ 24472 w 4764282"/>
                <a:gd name="connsiteY11" fmla="*/ 475913 h 1494429"/>
                <a:gd name="connsiteX12" fmla="*/ 0 w 4764282"/>
                <a:gd name="connsiteY12" fmla="*/ 427213 h 1494429"/>
                <a:gd name="connsiteX13" fmla="*/ 7703 w 4764282"/>
                <a:gd name="connsiteY13" fmla="*/ 422531 h 1494429"/>
                <a:gd name="connsiteX14" fmla="*/ 231990 w 4764282"/>
                <a:gd name="connsiteY14" fmla="*/ 328180 h 1494429"/>
                <a:gd name="connsiteX15" fmla="*/ 473530 w 4764282"/>
                <a:gd name="connsiteY15" fmla="*/ 362685 h 1494429"/>
                <a:gd name="connsiteX16" fmla="*/ 680564 w 4764282"/>
                <a:gd name="connsiteY16" fmla="*/ 423070 h 1494429"/>
                <a:gd name="connsiteX17" fmla="*/ 896224 w 4764282"/>
                <a:gd name="connsiteY17" fmla="*/ 431697 h 1494429"/>
                <a:gd name="connsiteX18" fmla="*/ 1025620 w 4764282"/>
                <a:gd name="connsiteY18" fmla="*/ 276421 h 1494429"/>
                <a:gd name="connsiteX19" fmla="*/ 1180895 w 4764282"/>
                <a:gd name="connsiteY19" fmla="*/ 138398 h 1494429"/>
                <a:gd name="connsiteX20" fmla="*/ 1310292 w 4764282"/>
                <a:gd name="connsiteY20" fmla="*/ 95267 h 1494429"/>
                <a:gd name="connsiteX21" fmla="*/ 1379303 w 4764282"/>
                <a:gd name="connsiteY21" fmla="*/ 172904 h 1494429"/>
                <a:gd name="connsiteX22" fmla="*/ 1586337 w 4764282"/>
                <a:gd name="connsiteY22" fmla="*/ 147025 h 1494429"/>
                <a:gd name="connsiteX23" fmla="*/ 1767492 w 4764282"/>
                <a:gd name="connsiteY23" fmla="*/ 241916 h 1494429"/>
                <a:gd name="connsiteX24" fmla="*/ 1965900 w 4764282"/>
                <a:gd name="connsiteY24" fmla="*/ 345433 h 1494429"/>
                <a:gd name="connsiteX25" fmla="*/ 2198813 w 4764282"/>
                <a:gd name="connsiteY25" fmla="*/ 405817 h 1494429"/>
                <a:gd name="connsiteX26" fmla="*/ 2466232 w 4764282"/>
                <a:gd name="connsiteY26" fmla="*/ 310927 h 1494429"/>
                <a:gd name="connsiteX27" fmla="*/ 2716398 w 4764282"/>
                <a:gd name="connsiteY27" fmla="*/ 285048 h 1494429"/>
                <a:gd name="connsiteX28" fmla="*/ 2940685 w 4764282"/>
                <a:gd name="connsiteY28" fmla="*/ 181530 h 1494429"/>
                <a:gd name="connsiteX29" fmla="*/ 3173598 w 4764282"/>
                <a:gd name="connsiteY29" fmla="*/ 43508 h 1494429"/>
                <a:gd name="connsiteX30" fmla="*/ 3372005 w 4764282"/>
                <a:gd name="connsiteY30" fmla="*/ 121146 h 1494429"/>
                <a:gd name="connsiteX31" fmla="*/ 3527281 w 4764282"/>
                <a:gd name="connsiteY31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036239 w 4764282"/>
                <a:gd name="connsiteY4" fmla="*/ 259168 h 1494429"/>
                <a:gd name="connsiteX5" fmla="*/ 4286611 w 4764282"/>
                <a:gd name="connsiteY5" fmla="*/ 617566 h 1494429"/>
                <a:gd name="connsiteX6" fmla="*/ 4489808 w 4764282"/>
                <a:gd name="connsiteY6" fmla="*/ 736328 h 1494429"/>
                <a:gd name="connsiteX7" fmla="*/ 4764282 w 4764282"/>
                <a:gd name="connsiteY7" fmla="*/ 1278680 h 1494429"/>
                <a:gd name="connsiteX8" fmla="*/ 4618552 w 4764282"/>
                <a:gd name="connsiteY8" fmla="*/ 1290294 h 1494429"/>
                <a:gd name="connsiteX9" fmla="*/ 899890 w 4764282"/>
                <a:gd name="connsiteY9" fmla="*/ 1057595 h 1494429"/>
                <a:gd name="connsiteX10" fmla="*/ 24472 w 4764282"/>
                <a:gd name="connsiteY10" fmla="*/ 475913 h 1494429"/>
                <a:gd name="connsiteX11" fmla="*/ 0 w 4764282"/>
                <a:gd name="connsiteY11" fmla="*/ 427213 h 1494429"/>
                <a:gd name="connsiteX12" fmla="*/ 7703 w 4764282"/>
                <a:gd name="connsiteY12" fmla="*/ 422531 h 1494429"/>
                <a:gd name="connsiteX13" fmla="*/ 231990 w 4764282"/>
                <a:gd name="connsiteY13" fmla="*/ 328180 h 1494429"/>
                <a:gd name="connsiteX14" fmla="*/ 473530 w 4764282"/>
                <a:gd name="connsiteY14" fmla="*/ 362685 h 1494429"/>
                <a:gd name="connsiteX15" fmla="*/ 680564 w 4764282"/>
                <a:gd name="connsiteY15" fmla="*/ 423070 h 1494429"/>
                <a:gd name="connsiteX16" fmla="*/ 896224 w 4764282"/>
                <a:gd name="connsiteY16" fmla="*/ 431697 h 1494429"/>
                <a:gd name="connsiteX17" fmla="*/ 1025620 w 4764282"/>
                <a:gd name="connsiteY17" fmla="*/ 276421 h 1494429"/>
                <a:gd name="connsiteX18" fmla="*/ 1180895 w 4764282"/>
                <a:gd name="connsiteY18" fmla="*/ 138398 h 1494429"/>
                <a:gd name="connsiteX19" fmla="*/ 1310292 w 4764282"/>
                <a:gd name="connsiteY19" fmla="*/ 95267 h 1494429"/>
                <a:gd name="connsiteX20" fmla="*/ 1379303 w 4764282"/>
                <a:gd name="connsiteY20" fmla="*/ 172904 h 1494429"/>
                <a:gd name="connsiteX21" fmla="*/ 1586337 w 4764282"/>
                <a:gd name="connsiteY21" fmla="*/ 147025 h 1494429"/>
                <a:gd name="connsiteX22" fmla="*/ 1767492 w 4764282"/>
                <a:gd name="connsiteY22" fmla="*/ 241916 h 1494429"/>
                <a:gd name="connsiteX23" fmla="*/ 1965900 w 4764282"/>
                <a:gd name="connsiteY23" fmla="*/ 345433 h 1494429"/>
                <a:gd name="connsiteX24" fmla="*/ 2198813 w 4764282"/>
                <a:gd name="connsiteY24" fmla="*/ 405817 h 1494429"/>
                <a:gd name="connsiteX25" fmla="*/ 2466232 w 4764282"/>
                <a:gd name="connsiteY25" fmla="*/ 310927 h 1494429"/>
                <a:gd name="connsiteX26" fmla="*/ 2716398 w 4764282"/>
                <a:gd name="connsiteY26" fmla="*/ 285048 h 1494429"/>
                <a:gd name="connsiteX27" fmla="*/ 2940685 w 4764282"/>
                <a:gd name="connsiteY27" fmla="*/ 181530 h 1494429"/>
                <a:gd name="connsiteX28" fmla="*/ 3173598 w 4764282"/>
                <a:gd name="connsiteY28" fmla="*/ 43508 h 1494429"/>
                <a:gd name="connsiteX29" fmla="*/ 3372005 w 4764282"/>
                <a:gd name="connsiteY29" fmla="*/ 121146 h 1494429"/>
                <a:gd name="connsiteX30" fmla="*/ 3527281 w 4764282"/>
                <a:gd name="connsiteY30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286611 w 4764282"/>
                <a:gd name="connsiteY4" fmla="*/ 617566 h 1494429"/>
                <a:gd name="connsiteX5" fmla="*/ 4489808 w 4764282"/>
                <a:gd name="connsiteY5" fmla="*/ 736328 h 1494429"/>
                <a:gd name="connsiteX6" fmla="*/ 4764282 w 4764282"/>
                <a:gd name="connsiteY6" fmla="*/ 1278680 h 1494429"/>
                <a:gd name="connsiteX7" fmla="*/ 4618552 w 4764282"/>
                <a:gd name="connsiteY7" fmla="*/ 1290294 h 1494429"/>
                <a:gd name="connsiteX8" fmla="*/ 899890 w 4764282"/>
                <a:gd name="connsiteY8" fmla="*/ 1057595 h 1494429"/>
                <a:gd name="connsiteX9" fmla="*/ 24472 w 4764282"/>
                <a:gd name="connsiteY9" fmla="*/ 475913 h 1494429"/>
                <a:gd name="connsiteX10" fmla="*/ 0 w 4764282"/>
                <a:gd name="connsiteY10" fmla="*/ 427213 h 1494429"/>
                <a:gd name="connsiteX11" fmla="*/ 7703 w 4764282"/>
                <a:gd name="connsiteY11" fmla="*/ 422531 h 1494429"/>
                <a:gd name="connsiteX12" fmla="*/ 231990 w 4764282"/>
                <a:gd name="connsiteY12" fmla="*/ 328180 h 1494429"/>
                <a:gd name="connsiteX13" fmla="*/ 473530 w 4764282"/>
                <a:gd name="connsiteY13" fmla="*/ 362685 h 1494429"/>
                <a:gd name="connsiteX14" fmla="*/ 680564 w 4764282"/>
                <a:gd name="connsiteY14" fmla="*/ 423070 h 1494429"/>
                <a:gd name="connsiteX15" fmla="*/ 896224 w 4764282"/>
                <a:gd name="connsiteY15" fmla="*/ 431697 h 1494429"/>
                <a:gd name="connsiteX16" fmla="*/ 1025620 w 4764282"/>
                <a:gd name="connsiteY16" fmla="*/ 276421 h 1494429"/>
                <a:gd name="connsiteX17" fmla="*/ 1180895 w 4764282"/>
                <a:gd name="connsiteY17" fmla="*/ 138398 h 1494429"/>
                <a:gd name="connsiteX18" fmla="*/ 1310292 w 4764282"/>
                <a:gd name="connsiteY18" fmla="*/ 95267 h 1494429"/>
                <a:gd name="connsiteX19" fmla="*/ 1379303 w 4764282"/>
                <a:gd name="connsiteY19" fmla="*/ 172904 h 1494429"/>
                <a:gd name="connsiteX20" fmla="*/ 1586337 w 4764282"/>
                <a:gd name="connsiteY20" fmla="*/ 147025 h 1494429"/>
                <a:gd name="connsiteX21" fmla="*/ 1767492 w 4764282"/>
                <a:gd name="connsiteY21" fmla="*/ 241916 h 1494429"/>
                <a:gd name="connsiteX22" fmla="*/ 1965900 w 4764282"/>
                <a:gd name="connsiteY22" fmla="*/ 345433 h 1494429"/>
                <a:gd name="connsiteX23" fmla="*/ 2198813 w 4764282"/>
                <a:gd name="connsiteY23" fmla="*/ 405817 h 1494429"/>
                <a:gd name="connsiteX24" fmla="*/ 2466232 w 4764282"/>
                <a:gd name="connsiteY24" fmla="*/ 310927 h 1494429"/>
                <a:gd name="connsiteX25" fmla="*/ 2716398 w 4764282"/>
                <a:gd name="connsiteY25" fmla="*/ 285048 h 1494429"/>
                <a:gd name="connsiteX26" fmla="*/ 2940685 w 4764282"/>
                <a:gd name="connsiteY26" fmla="*/ 181530 h 1494429"/>
                <a:gd name="connsiteX27" fmla="*/ 3173598 w 4764282"/>
                <a:gd name="connsiteY27" fmla="*/ 43508 h 1494429"/>
                <a:gd name="connsiteX28" fmla="*/ 3372005 w 4764282"/>
                <a:gd name="connsiteY28" fmla="*/ 121146 h 1494429"/>
                <a:gd name="connsiteX29" fmla="*/ 3527281 w 4764282"/>
                <a:gd name="connsiteY29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924973 w 4764282"/>
                <a:gd name="connsiteY3" fmla="*/ 471998 h 1494429"/>
                <a:gd name="connsiteX4" fmla="*/ 4286611 w 4764282"/>
                <a:gd name="connsiteY4" fmla="*/ 617566 h 1494429"/>
                <a:gd name="connsiteX5" fmla="*/ 4489808 w 4764282"/>
                <a:gd name="connsiteY5" fmla="*/ 736328 h 1494429"/>
                <a:gd name="connsiteX6" fmla="*/ 4764282 w 4764282"/>
                <a:gd name="connsiteY6" fmla="*/ 1278680 h 1494429"/>
                <a:gd name="connsiteX7" fmla="*/ 4618552 w 4764282"/>
                <a:gd name="connsiteY7" fmla="*/ 1290294 h 1494429"/>
                <a:gd name="connsiteX8" fmla="*/ 899890 w 4764282"/>
                <a:gd name="connsiteY8" fmla="*/ 1057595 h 1494429"/>
                <a:gd name="connsiteX9" fmla="*/ 24472 w 4764282"/>
                <a:gd name="connsiteY9" fmla="*/ 475913 h 1494429"/>
                <a:gd name="connsiteX10" fmla="*/ 0 w 4764282"/>
                <a:gd name="connsiteY10" fmla="*/ 427213 h 1494429"/>
                <a:gd name="connsiteX11" fmla="*/ 7703 w 4764282"/>
                <a:gd name="connsiteY11" fmla="*/ 422531 h 1494429"/>
                <a:gd name="connsiteX12" fmla="*/ 231990 w 4764282"/>
                <a:gd name="connsiteY12" fmla="*/ 328180 h 1494429"/>
                <a:gd name="connsiteX13" fmla="*/ 473530 w 4764282"/>
                <a:gd name="connsiteY13" fmla="*/ 362685 h 1494429"/>
                <a:gd name="connsiteX14" fmla="*/ 680564 w 4764282"/>
                <a:gd name="connsiteY14" fmla="*/ 423070 h 1494429"/>
                <a:gd name="connsiteX15" fmla="*/ 896224 w 4764282"/>
                <a:gd name="connsiteY15" fmla="*/ 431697 h 1494429"/>
                <a:gd name="connsiteX16" fmla="*/ 1025620 w 4764282"/>
                <a:gd name="connsiteY16" fmla="*/ 276421 h 1494429"/>
                <a:gd name="connsiteX17" fmla="*/ 1180895 w 4764282"/>
                <a:gd name="connsiteY17" fmla="*/ 138398 h 1494429"/>
                <a:gd name="connsiteX18" fmla="*/ 1310292 w 4764282"/>
                <a:gd name="connsiteY18" fmla="*/ 95267 h 1494429"/>
                <a:gd name="connsiteX19" fmla="*/ 1379303 w 4764282"/>
                <a:gd name="connsiteY19" fmla="*/ 172904 h 1494429"/>
                <a:gd name="connsiteX20" fmla="*/ 1586337 w 4764282"/>
                <a:gd name="connsiteY20" fmla="*/ 147025 h 1494429"/>
                <a:gd name="connsiteX21" fmla="*/ 1767492 w 4764282"/>
                <a:gd name="connsiteY21" fmla="*/ 241916 h 1494429"/>
                <a:gd name="connsiteX22" fmla="*/ 1965900 w 4764282"/>
                <a:gd name="connsiteY22" fmla="*/ 345433 h 1494429"/>
                <a:gd name="connsiteX23" fmla="*/ 2198813 w 4764282"/>
                <a:gd name="connsiteY23" fmla="*/ 405817 h 1494429"/>
                <a:gd name="connsiteX24" fmla="*/ 2466232 w 4764282"/>
                <a:gd name="connsiteY24" fmla="*/ 310927 h 1494429"/>
                <a:gd name="connsiteX25" fmla="*/ 2716398 w 4764282"/>
                <a:gd name="connsiteY25" fmla="*/ 285048 h 1494429"/>
                <a:gd name="connsiteX26" fmla="*/ 2940685 w 4764282"/>
                <a:gd name="connsiteY26" fmla="*/ 181530 h 1494429"/>
                <a:gd name="connsiteX27" fmla="*/ 3173598 w 4764282"/>
                <a:gd name="connsiteY27" fmla="*/ 43508 h 1494429"/>
                <a:gd name="connsiteX28" fmla="*/ 3372005 w 4764282"/>
                <a:gd name="connsiteY28" fmla="*/ 121146 h 1494429"/>
                <a:gd name="connsiteX29" fmla="*/ 3527281 w 4764282"/>
                <a:gd name="connsiteY29" fmla="*/ 376 h 1494429"/>
                <a:gd name="connsiteX0" fmla="*/ 3527281 w 4764282"/>
                <a:gd name="connsiteY0" fmla="*/ 548 h 1494601"/>
                <a:gd name="connsiteX1" fmla="*/ 3630798 w 4764282"/>
                <a:gd name="connsiteY1" fmla="*/ 86812 h 1494601"/>
                <a:gd name="connsiteX2" fmla="*/ 3765654 w 4764282"/>
                <a:gd name="connsiteY2" fmla="*/ 311435 h 1494601"/>
                <a:gd name="connsiteX3" fmla="*/ 3924973 w 4764282"/>
                <a:gd name="connsiteY3" fmla="*/ 472170 h 1494601"/>
                <a:gd name="connsiteX4" fmla="*/ 4286611 w 4764282"/>
                <a:gd name="connsiteY4" fmla="*/ 617738 h 1494601"/>
                <a:gd name="connsiteX5" fmla="*/ 4489808 w 4764282"/>
                <a:gd name="connsiteY5" fmla="*/ 736500 h 1494601"/>
                <a:gd name="connsiteX6" fmla="*/ 4764282 w 4764282"/>
                <a:gd name="connsiteY6" fmla="*/ 1278852 h 1494601"/>
                <a:gd name="connsiteX7" fmla="*/ 4618552 w 4764282"/>
                <a:gd name="connsiteY7" fmla="*/ 1290466 h 1494601"/>
                <a:gd name="connsiteX8" fmla="*/ 899890 w 4764282"/>
                <a:gd name="connsiteY8" fmla="*/ 1057767 h 1494601"/>
                <a:gd name="connsiteX9" fmla="*/ 24472 w 4764282"/>
                <a:gd name="connsiteY9" fmla="*/ 476085 h 1494601"/>
                <a:gd name="connsiteX10" fmla="*/ 0 w 4764282"/>
                <a:gd name="connsiteY10" fmla="*/ 427385 h 1494601"/>
                <a:gd name="connsiteX11" fmla="*/ 7703 w 4764282"/>
                <a:gd name="connsiteY11" fmla="*/ 422703 h 1494601"/>
                <a:gd name="connsiteX12" fmla="*/ 231990 w 4764282"/>
                <a:gd name="connsiteY12" fmla="*/ 328352 h 1494601"/>
                <a:gd name="connsiteX13" fmla="*/ 473530 w 4764282"/>
                <a:gd name="connsiteY13" fmla="*/ 362857 h 1494601"/>
                <a:gd name="connsiteX14" fmla="*/ 680564 w 4764282"/>
                <a:gd name="connsiteY14" fmla="*/ 423242 h 1494601"/>
                <a:gd name="connsiteX15" fmla="*/ 896224 w 4764282"/>
                <a:gd name="connsiteY15" fmla="*/ 431869 h 1494601"/>
                <a:gd name="connsiteX16" fmla="*/ 1025620 w 4764282"/>
                <a:gd name="connsiteY16" fmla="*/ 276593 h 1494601"/>
                <a:gd name="connsiteX17" fmla="*/ 1180895 w 4764282"/>
                <a:gd name="connsiteY17" fmla="*/ 138570 h 1494601"/>
                <a:gd name="connsiteX18" fmla="*/ 1310292 w 4764282"/>
                <a:gd name="connsiteY18" fmla="*/ 95439 h 1494601"/>
                <a:gd name="connsiteX19" fmla="*/ 1379303 w 4764282"/>
                <a:gd name="connsiteY19" fmla="*/ 173076 h 1494601"/>
                <a:gd name="connsiteX20" fmla="*/ 1586337 w 4764282"/>
                <a:gd name="connsiteY20" fmla="*/ 147197 h 1494601"/>
                <a:gd name="connsiteX21" fmla="*/ 1767492 w 4764282"/>
                <a:gd name="connsiteY21" fmla="*/ 242088 h 1494601"/>
                <a:gd name="connsiteX22" fmla="*/ 1965900 w 4764282"/>
                <a:gd name="connsiteY22" fmla="*/ 345605 h 1494601"/>
                <a:gd name="connsiteX23" fmla="*/ 2198813 w 4764282"/>
                <a:gd name="connsiteY23" fmla="*/ 405989 h 1494601"/>
                <a:gd name="connsiteX24" fmla="*/ 2466232 w 4764282"/>
                <a:gd name="connsiteY24" fmla="*/ 311099 h 1494601"/>
                <a:gd name="connsiteX25" fmla="*/ 2716398 w 4764282"/>
                <a:gd name="connsiteY25" fmla="*/ 285220 h 1494601"/>
                <a:gd name="connsiteX26" fmla="*/ 2940685 w 4764282"/>
                <a:gd name="connsiteY26" fmla="*/ 181702 h 1494601"/>
                <a:gd name="connsiteX27" fmla="*/ 3173598 w 4764282"/>
                <a:gd name="connsiteY27" fmla="*/ 43680 h 1494601"/>
                <a:gd name="connsiteX28" fmla="*/ 3372005 w 4764282"/>
                <a:gd name="connsiteY28" fmla="*/ 121318 h 1494601"/>
                <a:gd name="connsiteX29" fmla="*/ 3527281 w 4764282"/>
                <a:gd name="connsiteY29" fmla="*/ 548 h 1494601"/>
                <a:gd name="connsiteX0" fmla="*/ 3527281 w 4764282"/>
                <a:gd name="connsiteY0" fmla="*/ 800 h 1494853"/>
                <a:gd name="connsiteX1" fmla="*/ 3630798 w 4764282"/>
                <a:gd name="connsiteY1" fmla="*/ 193208 h 1494853"/>
                <a:gd name="connsiteX2" fmla="*/ 3765654 w 4764282"/>
                <a:gd name="connsiteY2" fmla="*/ 311687 h 1494853"/>
                <a:gd name="connsiteX3" fmla="*/ 3924973 w 4764282"/>
                <a:gd name="connsiteY3" fmla="*/ 472422 h 1494853"/>
                <a:gd name="connsiteX4" fmla="*/ 4286611 w 4764282"/>
                <a:gd name="connsiteY4" fmla="*/ 617990 h 1494853"/>
                <a:gd name="connsiteX5" fmla="*/ 4489808 w 4764282"/>
                <a:gd name="connsiteY5" fmla="*/ 736752 h 1494853"/>
                <a:gd name="connsiteX6" fmla="*/ 4764282 w 4764282"/>
                <a:gd name="connsiteY6" fmla="*/ 1279104 h 1494853"/>
                <a:gd name="connsiteX7" fmla="*/ 4618552 w 4764282"/>
                <a:gd name="connsiteY7" fmla="*/ 1290718 h 1494853"/>
                <a:gd name="connsiteX8" fmla="*/ 899890 w 4764282"/>
                <a:gd name="connsiteY8" fmla="*/ 1058019 h 1494853"/>
                <a:gd name="connsiteX9" fmla="*/ 24472 w 4764282"/>
                <a:gd name="connsiteY9" fmla="*/ 476337 h 1494853"/>
                <a:gd name="connsiteX10" fmla="*/ 0 w 4764282"/>
                <a:gd name="connsiteY10" fmla="*/ 427637 h 1494853"/>
                <a:gd name="connsiteX11" fmla="*/ 7703 w 4764282"/>
                <a:gd name="connsiteY11" fmla="*/ 422955 h 1494853"/>
                <a:gd name="connsiteX12" fmla="*/ 231990 w 4764282"/>
                <a:gd name="connsiteY12" fmla="*/ 328604 h 1494853"/>
                <a:gd name="connsiteX13" fmla="*/ 473530 w 4764282"/>
                <a:gd name="connsiteY13" fmla="*/ 363109 h 1494853"/>
                <a:gd name="connsiteX14" fmla="*/ 680564 w 4764282"/>
                <a:gd name="connsiteY14" fmla="*/ 423494 h 1494853"/>
                <a:gd name="connsiteX15" fmla="*/ 896224 w 4764282"/>
                <a:gd name="connsiteY15" fmla="*/ 432121 h 1494853"/>
                <a:gd name="connsiteX16" fmla="*/ 1025620 w 4764282"/>
                <a:gd name="connsiteY16" fmla="*/ 276845 h 1494853"/>
                <a:gd name="connsiteX17" fmla="*/ 1180895 w 4764282"/>
                <a:gd name="connsiteY17" fmla="*/ 138822 h 1494853"/>
                <a:gd name="connsiteX18" fmla="*/ 1310292 w 4764282"/>
                <a:gd name="connsiteY18" fmla="*/ 95691 h 1494853"/>
                <a:gd name="connsiteX19" fmla="*/ 1379303 w 4764282"/>
                <a:gd name="connsiteY19" fmla="*/ 173328 h 1494853"/>
                <a:gd name="connsiteX20" fmla="*/ 1586337 w 4764282"/>
                <a:gd name="connsiteY20" fmla="*/ 147449 h 1494853"/>
                <a:gd name="connsiteX21" fmla="*/ 1767492 w 4764282"/>
                <a:gd name="connsiteY21" fmla="*/ 242340 h 1494853"/>
                <a:gd name="connsiteX22" fmla="*/ 1965900 w 4764282"/>
                <a:gd name="connsiteY22" fmla="*/ 345857 h 1494853"/>
                <a:gd name="connsiteX23" fmla="*/ 2198813 w 4764282"/>
                <a:gd name="connsiteY23" fmla="*/ 406241 h 1494853"/>
                <a:gd name="connsiteX24" fmla="*/ 2466232 w 4764282"/>
                <a:gd name="connsiteY24" fmla="*/ 311351 h 1494853"/>
                <a:gd name="connsiteX25" fmla="*/ 2716398 w 4764282"/>
                <a:gd name="connsiteY25" fmla="*/ 285472 h 1494853"/>
                <a:gd name="connsiteX26" fmla="*/ 2940685 w 4764282"/>
                <a:gd name="connsiteY26" fmla="*/ 181954 h 1494853"/>
                <a:gd name="connsiteX27" fmla="*/ 3173598 w 4764282"/>
                <a:gd name="connsiteY27" fmla="*/ 43932 h 1494853"/>
                <a:gd name="connsiteX28" fmla="*/ 3372005 w 4764282"/>
                <a:gd name="connsiteY28" fmla="*/ 121570 h 1494853"/>
                <a:gd name="connsiteX29" fmla="*/ 3527281 w 4764282"/>
                <a:gd name="connsiteY29" fmla="*/ 800 h 1494853"/>
                <a:gd name="connsiteX0" fmla="*/ 3491900 w 4764282"/>
                <a:gd name="connsiteY0" fmla="*/ 16662 h 1451747"/>
                <a:gd name="connsiteX1" fmla="*/ 3630798 w 4764282"/>
                <a:gd name="connsiteY1" fmla="*/ 150102 h 1451747"/>
                <a:gd name="connsiteX2" fmla="*/ 3765654 w 4764282"/>
                <a:gd name="connsiteY2" fmla="*/ 268581 h 1451747"/>
                <a:gd name="connsiteX3" fmla="*/ 3924973 w 4764282"/>
                <a:gd name="connsiteY3" fmla="*/ 429316 h 1451747"/>
                <a:gd name="connsiteX4" fmla="*/ 4286611 w 4764282"/>
                <a:gd name="connsiteY4" fmla="*/ 574884 h 1451747"/>
                <a:gd name="connsiteX5" fmla="*/ 4489808 w 4764282"/>
                <a:gd name="connsiteY5" fmla="*/ 693646 h 1451747"/>
                <a:gd name="connsiteX6" fmla="*/ 4764282 w 4764282"/>
                <a:gd name="connsiteY6" fmla="*/ 1235998 h 1451747"/>
                <a:gd name="connsiteX7" fmla="*/ 4618552 w 4764282"/>
                <a:gd name="connsiteY7" fmla="*/ 1247612 h 1451747"/>
                <a:gd name="connsiteX8" fmla="*/ 899890 w 4764282"/>
                <a:gd name="connsiteY8" fmla="*/ 1014913 h 1451747"/>
                <a:gd name="connsiteX9" fmla="*/ 24472 w 4764282"/>
                <a:gd name="connsiteY9" fmla="*/ 433231 h 1451747"/>
                <a:gd name="connsiteX10" fmla="*/ 0 w 4764282"/>
                <a:gd name="connsiteY10" fmla="*/ 384531 h 1451747"/>
                <a:gd name="connsiteX11" fmla="*/ 7703 w 4764282"/>
                <a:gd name="connsiteY11" fmla="*/ 379849 h 1451747"/>
                <a:gd name="connsiteX12" fmla="*/ 231990 w 4764282"/>
                <a:gd name="connsiteY12" fmla="*/ 285498 h 1451747"/>
                <a:gd name="connsiteX13" fmla="*/ 473530 w 4764282"/>
                <a:gd name="connsiteY13" fmla="*/ 320003 h 1451747"/>
                <a:gd name="connsiteX14" fmla="*/ 680564 w 4764282"/>
                <a:gd name="connsiteY14" fmla="*/ 380388 h 1451747"/>
                <a:gd name="connsiteX15" fmla="*/ 896224 w 4764282"/>
                <a:gd name="connsiteY15" fmla="*/ 389015 h 1451747"/>
                <a:gd name="connsiteX16" fmla="*/ 1025620 w 4764282"/>
                <a:gd name="connsiteY16" fmla="*/ 233739 h 1451747"/>
                <a:gd name="connsiteX17" fmla="*/ 1180895 w 4764282"/>
                <a:gd name="connsiteY17" fmla="*/ 95716 h 1451747"/>
                <a:gd name="connsiteX18" fmla="*/ 1310292 w 4764282"/>
                <a:gd name="connsiteY18" fmla="*/ 52585 h 1451747"/>
                <a:gd name="connsiteX19" fmla="*/ 1379303 w 4764282"/>
                <a:gd name="connsiteY19" fmla="*/ 130222 h 1451747"/>
                <a:gd name="connsiteX20" fmla="*/ 1586337 w 4764282"/>
                <a:gd name="connsiteY20" fmla="*/ 104343 h 1451747"/>
                <a:gd name="connsiteX21" fmla="*/ 1767492 w 4764282"/>
                <a:gd name="connsiteY21" fmla="*/ 199234 h 1451747"/>
                <a:gd name="connsiteX22" fmla="*/ 1965900 w 4764282"/>
                <a:gd name="connsiteY22" fmla="*/ 302751 h 1451747"/>
                <a:gd name="connsiteX23" fmla="*/ 2198813 w 4764282"/>
                <a:gd name="connsiteY23" fmla="*/ 363135 h 1451747"/>
                <a:gd name="connsiteX24" fmla="*/ 2466232 w 4764282"/>
                <a:gd name="connsiteY24" fmla="*/ 268245 h 1451747"/>
                <a:gd name="connsiteX25" fmla="*/ 2716398 w 4764282"/>
                <a:gd name="connsiteY25" fmla="*/ 242366 h 1451747"/>
                <a:gd name="connsiteX26" fmla="*/ 2940685 w 4764282"/>
                <a:gd name="connsiteY26" fmla="*/ 138848 h 1451747"/>
                <a:gd name="connsiteX27" fmla="*/ 3173598 w 4764282"/>
                <a:gd name="connsiteY27" fmla="*/ 826 h 1451747"/>
                <a:gd name="connsiteX28" fmla="*/ 3372005 w 4764282"/>
                <a:gd name="connsiteY28" fmla="*/ 78464 h 1451747"/>
                <a:gd name="connsiteX29" fmla="*/ 3491900 w 4764282"/>
                <a:gd name="connsiteY29" fmla="*/ 16662 h 1451747"/>
                <a:gd name="connsiteX0" fmla="*/ 3491900 w 4764282"/>
                <a:gd name="connsiteY0" fmla="*/ 16340 h 1451425"/>
                <a:gd name="connsiteX1" fmla="*/ 3630798 w 4764282"/>
                <a:gd name="connsiteY1" fmla="*/ 149780 h 1451425"/>
                <a:gd name="connsiteX2" fmla="*/ 3765654 w 4764282"/>
                <a:gd name="connsiteY2" fmla="*/ 268259 h 1451425"/>
                <a:gd name="connsiteX3" fmla="*/ 3924973 w 4764282"/>
                <a:gd name="connsiteY3" fmla="*/ 428994 h 1451425"/>
                <a:gd name="connsiteX4" fmla="*/ 4286611 w 4764282"/>
                <a:gd name="connsiteY4" fmla="*/ 574562 h 1451425"/>
                <a:gd name="connsiteX5" fmla="*/ 4489808 w 4764282"/>
                <a:gd name="connsiteY5" fmla="*/ 693324 h 1451425"/>
                <a:gd name="connsiteX6" fmla="*/ 4764282 w 4764282"/>
                <a:gd name="connsiteY6" fmla="*/ 1235676 h 1451425"/>
                <a:gd name="connsiteX7" fmla="*/ 4618552 w 4764282"/>
                <a:gd name="connsiteY7" fmla="*/ 1247290 h 1451425"/>
                <a:gd name="connsiteX8" fmla="*/ 899890 w 4764282"/>
                <a:gd name="connsiteY8" fmla="*/ 1014591 h 1451425"/>
                <a:gd name="connsiteX9" fmla="*/ 24472 w 4764282"/>
                <a:gd name="connsiteY9" fmla="*/ 432909 h 1451425"/>
                <a:gd name="connsiteX10" fmla="*/ 0 w 4764282"/>
                <a:gd name="connsiteY10" fmla="*/ 384209 h 1451425"/>
                <a:gd name="connsiteX11" fmla="*/ 7703 w 4764282"/>
                <a:gd name="connsiteY11" fmla="*/ 379527 h 1451425"/>
                <a:gd name="connsiteX12" fmla="*/ 231990 w 4764282"/>
                <a:gd name="connsiteY12" fmla="*/ 285176 h 1451425"/>
                <a:gd name="connsiteX13" fmla="*/ 473530 w 4764282"/>
                <a:gd name="connsiteY13" fmla="*/ 319681 h 1451425"/>
                <a:gd name="connsiteX14" fmla="*/ 680564 w 4764282"/>
                <a:gd name="connsiteY14" fmla="*/ 380066 h 1451425"/>
                <a:gd name="connsiteX15" fmla="*/ 896224 w 4764282"/>
                <a:gd name="connsiteY15" fmla="*/ 388693 h 1451425"/>
                <a:gd name="connsiteX16" fmla="*/ 1025620 w 4764282"/>
                <a:gd name="connsiteY16" fmla="*/ 233417 h 1451425"/>
                <a:gd name="connsiteX17" fmla="*/ 1180895 w 4764282"/>
                <a:gd name="connsiteY17" fmla="*/ 95394 h 1451425"/>
                <a:gd name="connsiteX18" fmla="*/ 1310292 w 4764282"/>
                <a:gd name="connsiteY18" fmla="*/ 52263 h 1451425"/>
                <a:gd name="connsiteX19" fmla="*/ 1379303 w 4764282"/>
                <a:gd name="connsiteY19" fmla="*/ 129900 h 1451425"/>
                <a:gd name="connsiteX20" fmla="*/ 1586337 w 4764282"/>
                <a:gd name="connsiteY20" fmla="*/ 104021 h 1451425"/>
                <a:gd name="connsiteX21" fmla="*/ 1767492 w 4764282"/>
                <a:gd name="connsiteY21" fmla="*/ 198912 h 1451425"/>
                <a:gd name="connsiteX22" fmla="*/ 1965900 w 4764282"/>
                <a:gd name="connsiteY22" fmla="*/ 302429 h 1451425"/>
                <a:gd name="connsiteX23" fmla="*/ 2198813 w 4764282"/>
                <a:gd name="connsiteY23" fmla="*/ 362813 h 1451425"/>
                <a:gd name="connsiteX24" fmla="*/ 2466232 w 4764282"/>
                <a:gd name="connsiteY24" fmla="*/ 267923 h 1451425"/>
                <a:gd name="connsiteX25" fmla="*/ 2716398 w 4764282"/>
                <a:gd name="connsiteY25" fmla="*/ 242044 h 1451425"/>
                <a:gd name="connsiteX26" fmla="*/ 2940685 w 4764282"/>
                <a:gd name="connsiteY26" fmla="*/ 138526 h 1451425"/>
                <a:gd name="connsiteX27" fmla="*/ 3173598 w 4764282"/>
                <a:gd name="connsiteY27" fmla="*/ 504 h 1451425"/>
                <a:gd name="connsiteX28" fmla="*/ 3301242 w 4764282"/>
                <a:gd name="connsiteY28" fmla="*/ 137111 h 1451425"/>
                <a:gd name="connsiteX29" fmla="*/ 3491900 w 4764282"/>
                <a:gd name="connsiteY29" fmla="*/ 16340 h 1451425"/>
                <a:gd name="connsiteX0" fmla="*/ 3491900 w 4764282"/>
                <a:gd name="connsiteY0" fmla="*/ 31 h 1435116"/>
                <a:gd name="connsiteX1" fmla="*/ 3630798 w 4764282"/>
                <a:gd name="connsiteY1" fmla="*/ 133471 h 1435116"/>
                <a:gd name="connsiteX2" fmla="*/ 3765654 w 4764282"/>
                <a:gd name="connsiteY2" fmla="*/ 251950 h 1435116"/>
                <a:gd name="connsiteX3" fmla="*/ 3924973 w 4764282"/>
                <a:gd name="connsiteY3" fmla="*/ 412685 h 1435116"/>
                <a:gd name="connsiteX4" fmla="*/ 4286611 w 4764282"/>
                <a:gd name="connsiteY4" fmla="*/ 558253 h 1435116"/>
                <a:gd name="connsiteX5" fmla="*/ 4489808 w 4764282"/>
                <a:gd name="connsiteY5" fmla="*/ 677015 h 1435116"/>
                <a:gd name="connsiteX6" fmla="*/ 4764282 w 4764282"/>
                <a:gd name="connsiteY6" fmla="*/ 1219367 h 1435116"/>
                <a:gd name="connsiteX7" fmla="*/ 4618552 w 4764282"/>
                <a:gd name="connsiteY7" fmla="*/ 1230981 h 1435116"/>
                <a:gd name="connsiteX8" fmla="*/ 899890 w 4764282"/>
                <a:gd name="connsiteY8" fmla="*/ 998282 h 1435116"/>
                <a:gd name="connsiteX9" fmla="*/ 24472 w 4764282"/>
                <a:gd name="connsiteY9" fmla="*/ 416600 h 1435116"/>
                <a:gd name="connsiteX10" fmla="*/ 0 w 4764282"/>
                <a:gd name="connsiteY10" fmla="*/ 367900 h 1435116"/>
                <a:gd name="connsiteX11" fmla="*/ 7703 w 4764282"/>
                <a:gd name="connsiteY11" fmla="*/ 363218 h 1435116"/>
                <a:gd name="connsiteX12" fmla="*/ 231990 w 4764282"/>
                <a:gd name="connsiteY12" fmla="*/ 268867 h 1435116"/>
                <a:gd name="connsiteX13" fmla="*/ 473530 w 4764282"/>
                <a:gd name="connsiteY13" fmla="*/ 303372 h 1435116"/>
                <a:gd name="connsiteX14" fmla="*/ 680564 w 4764282"/>
                <a:gd name="connsiteY14" fmla="*/ 363757 h 1435116"/>
                <a:gd name="connsiteX15" fmla="*/ 896224 w 4764282"/>
                <a:gd name="connsiteY15" fmla="*/ 372384 h 1435116"/>
                <a:gd name="connsiteX16" fmla="*/ 1025620 w 4764282"/>
                <a:gd name="connsiteY16" fmla="*/ 217108 h 1435116"/>
                <a:gd name="connsiteX17" fmla="*/ 1180895 w 4764282"/>
                <a:gd name="connsiteY17" fmla="*/ 79085 h 1435116"/>
                <a:gd name="connsiteX18" fmla="*/ 1310292 w 4764282"/>
                <a:gd name="connsiteY18" fmla="*/ 35954 h 1435116"/>
                <a:gd name="connsiteX19" fmla="*/ 1379303 w 4764282"/>
                <a:gd name="connsiteY19" fmla="*/ 113591 h 1435116"/>
                <a:gd name="connsiteX20" fmla="*/ 1586337 w 4764282"/>
                <a:gd name="connsiteY20" fmla="*/ 87712 h 1435116"/>
                <a:gd name="connsiteX21" fmla="*/ 1767492 w 4764282"/>
                <a:gd name="connsiteY21" fmla="*/ 182603 h 1435116"/>
                <a:gd name="connsiteX22" fmla="*/ 1965900 w 4764282"/>
                <a:gd name="connsiteY22" fmla="*/ 286120 h 1435116"/>
                <a:gd name="connsiteX23" fmla="*/ 2198813 w 4764282"/>
                <a:gd name="connsiteY23" fmla="*/ 346504 h 1435116"/>
                <a:gd name="connsiteX24" fmla="*/ 2466232 w 4764282"/>
                <a:gd name="connsiteY24" fmla="*/ 251614 h 1435116"/>
                <a:gd name="connsiteX25" fmla="*/ 2716398 w 4764282"/>
                <a:gd name="connsiteY25" fmla="*/ 225735 h 1435116"/>
                <a:gd name="connsiteX26" fmla="*/ 2940685 w 4764282"/>
                <a:gd name="connsiteY26" fmla="*/ 122217 h 1435116"/>
                <a:gd name="connsiteX27" fmla="*/ 3114630 w 4764282"/>
                <a:gd name="connsiteY27" fmla="*/ 78546 h 1435116"/>
                <a:gd name="connsiteX28" fmla="*/ 3301242 w 4764282"/>
                <a:gd name="connsiteY28" fmla="*/ 120802 h 1435116"/>
                <a:gd name="connsiteX29" fmla="*/ 3491900 w 4764282"/>
                <a:gd name="connsiteY29" fmla="*/ 31 h 1435116"/>
                <a:gd name="connsiteX0" fmla="*/ 3491900 w 4764282"/>
                <a:gd name="connsiteY0" fmla="*/ 31 h 1435116"/>
                <a:gd name="connsiteX1" fmla="*/ 3630798 w 4764282"/>
                <a:gd name="connsiteY1" fmla="*/ 133471 h 1435116"/>
                <a:gd name="connsiteX2" fmla="*/ 3765654 w 4764282"/>
                <a:gd name="connsiteY2" fmla="*/ 251950 h 1435116"/>
                <a:gd name="connsiteX3" fmla="*/ 3924973 w 4764282"/>
                <a:gd name="connsiteY3" fmla="*/ 412685 h 1435116"/>
                <a:gd name="connsiteX4" fmla="*/ 4286611 w 4764282"/>
                <a:gd name="connsiteY4" fmla="*/ 558253 h 1435116"/>
                <a:gd name="connsiteX5" fmla="*/ 4489808 w 4764282"/>
                <a:gd name="connsiteY5" fmla="*/ 677015 h 1435116"/>
                <a:gd name="connsiteX6" fmla="*/ 4764282 w 4764282"/>
                <a:gd name="connsiteY6" fmla="*/ 1219367 h 1435116"/>
                <a:gd name="connsiteX7" fmla="*/ 4618552 w 4764282"/>
                <a:gd name="connsiteY7" fmla="*/ 1230981 h 1435116"/>
                <a:gd name="connsiteX8" fmla="*/ 899890 w 4764282"/>
                <a:gd name="connsiteY8" fmla="*/ 998282 h 1435116"/>
                <a:gd name="connsiteX9" fmla="*/ 24472 w 4764282"/>
                <a:gd name="connsiteY9" fmla="*/ 416600 h 1435116"/>
                <a:gd name="connsiteX10" fmla="*/ 0 w 4764282"/>
                <a:gd name="connsiteY10" fmla="*/ 367900 h 1435116"/>
                <a:gd name="connsiteX11" fmla="*/ 7703 w 4764282"/>
                <a:gd name="connsiteY11" fmla="*/ 363218 h 1435116"/>
                <a:gd name="connsiteX12" fmla="*/ 231990 w 4764282"/>
                <a:gd name="connsiteY12" fmla="*/ 268867 h 1435116"/>
                <a:gd name="connsiteX13" fmla="*/ 473530 w 4764282"/>
                <a:gd name="connsiteY13" fmla="*/ 303372 h 1435116"/>
                <a:gd name="connsiteX14" fmla="*/ 680564 w 4764282"/>
                <a:gd name="connsiteY14" fmla="*/ 363757 h 1435116"/>
                <a:gd name="connsiteX15" fmla="*/ 896224 w 4764282"/>
                <a:gd name="connsiteY15" fmla="*/ 372384 h 1435116"/>
                <a:gd name="connsiteX16" fmla="*/ 1025620 w 4764282"/>
                <a:gd name="connsiteY16" fmla="*/ 217108 h 1435116"/>
                <a:gd name="connsiteX17" fmla="*/ 1180895 w 4764282"/>
                <a:gd name="connsiteY17" fmla="*/ 79085 h 1435116"/>
                <a:gd name="connsiteX18" fmla="*/ 1310292 w 4764282"/>
                <a:gd name="connsiteY18" fmla="*/ 35954 h 1435116"/>
                <a:gd name="connsiteX19" fmla="*/ 1379303 w 4764282"/>
                <a:gd name="connsiteY19" fmla="*/ 113591 h 1435116"/>
                <a:gd name="connsiteX20" fmla="*/ 1586337 w 4764282"/>
                <a:gd name="connsiteY20" fmla="*/ 87712 h 1435116"/>
                <a:gd name="connsiteX21" fmla="*/ 1767492 w 4764282"/>
                <a:gd name="connsiteY21" fmla="*/ 182603 h 1435116"/>
                <a:gd name="connsiteX22" fmla="*/ 1965900 w 4764282"/>
                <a:gd name="connsiteY22" fmla="*/ 286120 h 1435116"/>
                <a:gd name="connsiteX23" fmla="*/ 2198813 w 4764282"/>
                <a:gd name="connsiteY23" fmla="*/ 346504 h 1435116"/>
                <a:gd name="connsiteX24" fmla="*/ 2466232 w 4764282"/>
                <a:gd name="connsiteY24" fmla="*/ 251614 h 1435116"/>
                <a:gd name="connsiteX25" fmla="*/ 2716398 w 4764282"/>
                <a:gd name="connsiteY25" fmla="*/ 225735 h 1435116"/>
                <a:gd name="connsiteX26" fmla="*/ 2881716 w 4764282"/>
                <a:gd name="connsiteY26" fmla="*/ 228361 h 1435116"/>
                <a:gd name="connsiteX27" fmla="*/ 3114630 w 4764282"/>
                <a:gd name="connsiteY27" fmla="*/ 78546 h 1435116"/>
                <a:gd name="connsiteX28" fmla="*/ 3301242 w 4764282"/>
                <a:gd name="connsiteY28" fmla="*/ 120802 h 1435116"/>
                <a:gd name="connsiteX29" fmla="*/ 3491900 w 4764282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783365 w 5523175"/>
                <a:gd name="connsiteY9" fmla="*/ 416600 h 1435116"/>
                <a:gd name="connsiteX10" fmla="*/ 758893 w 5523175"/>
                <a:gd name="connsiteY10" fmla="*/ 367900 h 1435116"/>
                <a:gd name="connsiteX11" fmla="*/ 0 w 5523175"/>
                <a:gd name="connsiteY11" fmla="*/ 834968 h 1435116"/>
                <a:gd name="connsiteX12" fmla="*/ 990883 w 5523175"/>
                <a:gd name="connsiteY12" fmla="*/ 268867 h 1435116"/>
                <a:gd name="connsiteX13" fmla="*/ 1232423 w 5523175"/>
                <a:gd name="connsiteY13" fmla="*/ 303372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783365 w 5523175"/>
                <a:gd name="connsiteY9" fmla="*/ 416600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990883 w 5523175"/>
                <a:gd name="connsiteY12" fmla="*/ 268867 h 1435116"/>
                <a:gd name="connsiteX13" fmla="*/ 1232423 w 5523175"/>
                <a:gd name="connsiteY13" fmla="*/ 303372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990883 w 5523175"/>
                <a:gd name="connsiteY12" fmla="*/ 268867 h 1435116"/>
                <a:gd name="connsiteX13" fmla="*/ 1232423 w 5523175"/>
                <a:gd name="connsiteY13" fmla="*/ 303372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1232423 w 5523175"/>
                <a:gd name="connsiteY13" fmla="*/ 303372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21642 w 5523175"/>
                <a:gd name="connsiteY20" fmla="*/ 276413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21642 w 5523175"/>
                <a:gd name="connsiteY20" fmla="*/ 276413 h 1435116"/>
                <a:gd name="connsiteX21" fmla="*/ 2526385 w 5523175"/>
                <a:gd name="connsiteY21" fmla="*/ 253365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21642 w 5523175"/>
                <a:gd name="connsiteY20" fmla="*/ 276413 h 1435116"/>
                <a:gd name="connsiteX21" fmla="*/ 2526385 w 5523175"/>
                <a:gd name="connsiteY21" fmla="*/ 253365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331879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138196 w 5523175"/>
                <a:gd name="connsiteY18" fmla="*/ 113591 h 1435116"/>
                <a:gd name="connsiteX19" fmla="*/ 2321642 w 5523175"/>
                <a:gd name="connsiteY19" fmla="*/ 276413 h 1435116"/>
                <a:gd name="connsiteX20" fmla="*/ 2526385 w 5523175"/>
                <a:gd name="connsiteY20" fmla="*/ 253365 h 1435116"/>
                <a:gd name="connsiteX21" fmla="*/ 2724793 w 5523175"/>
                <a:gd name="connsiteY21" fmla="*/ 286120 h 1435116"/>
                <a:gd name="connsiteX22" fmla="*/ 2957706 w 5523175"/>
                <a:gd name="connsiteY22" fmla="*/ 346504 h 1435116"/>
                <a:gd name="connsiteX23" fmla="*/ 3225125 w 5523175"/>
                <a:gd name="connsiteY23" fmla="*/ 251614 h 1435116"/>
                <a:gd name="connsiteX24" fmla="*/ 3475291 w 5523175"/>
                <a:gd name="connsiteY24" fmla="*/ 331879 h 1435116"/>
                <a:gd name="connsiteX25" fmla="*/ 3640609 w 5523175"/>
                <a:gd name="connsiteY25" fmla="*/ 228361 h 1435116"/>
                <a:gd name="connsiteX26" fmla="*/ 3873523 w 5523175"/>
                <a:gd name="connsiteY26" fmla="*/ 78546 h 1435116"/>
                <a:gd name="connsiteX27" fmla="*/ 4060135 w 5523175"/>
                <a:gd name="connsiteY27" fmla="*/ 120802 h 1435116"/>
                <a:gd name="connsiteX28" fmla="*/ 4250793 w 5523175"/>
                <a:gd name="connsiteY28" fmla="*/ 31 h 1435116"/>
                <a:gd name="connsiteX0" fmla="*/ 4060135 w 5523175"/>
                <a:gd name="connsiteY0" fmla="*/ 43767 h 1358081"/>
                <a:gd name="connsiteX1" fmla="*/ 4389691 w 5523175"/>
                <a:gd name="connsiteY1" fmla="*/ 56436 h 1358081"/>
                <a:gd name="connsiteX2" fmla="*/ 4524547 w 5523175"/>
                <a:gd name="connsiteY2" fmla="*/ 174915 h 1358081"/>
                <a:gd name="connsiteX3" fmla="*/ 4683866 w 5523175"/>
                <a:gd name="connsiteY3" fmla="*/ 335650 h 1358081"/>
                <a:gd name="connsiteX4" fmla="*/ 5045504 w 5523175"/>
                <a:gd name="connsiteY4" fmla="*/ 481218 h 1358081"/>
                <a:gd name="connsiteX5" fmla="*/ 5248701 w 5523175"/>
                <a:gd name="connsiteY5" fmla="*/ 599980 h 1358081"/>
                <a:gd name="connsiteX6" fmla="*/ 5523175 w 5523175"/>
                <a:gd name="connsiteY6" fmla="*/ 1142332 h 1358081"/>
                <a:gd name="connsiteX7" fmla="*/ 5377445 w 5523175"/>
                <a:gd name="connsiteY7" fmla="*/ 1153946 h 1358081"/>
                <a:gd name="connsiteX8" fmla="*/ 1658783 w 5523175"/>
                <a:gd name="connsiteY8" fmla="*/ 921247 h 1358081"/>
                <a:gd name="connsiteX9" fmla="*/ 641840 w 5523175"/>
                <a:gd name="connsiteY9" fmla="*/ 799523 h 1358081"/>
                <a:gd name="connsiteX10" fmla="*/ 322523 w 5523175"/>
                <a:gd name="connsiteY10" fmla="*/ 927729 h 1358081"/>
                <a:gd name="connsiteX11" fmla="*/ 0 w 5523175"/>
                <a:gd name="connsiteY11" fmla="*/ 757933 h 1358081"/>
                <a:gd name="connsiteX12" fmla="*/ 460163 w 5523175"/>
                <a:gd name="connsiteY12" fmla="*/ 522059 h 1358081"/>
                <a:gd name="connsiteX13" fmla="*/ 949372 w 5523175"/>
                <a:gd name="connsiteY13" fmla="*/ 332481 h 1358081"/>
                <a:gd name="connsiteX14" fmla="*/ 1474838 w 5523175"/>
                <a:gd name="connsiteY14" fmla="*/ 428247 h 1358081"/>
                <a:gd name="connsiteX15" fmla="*/ 1655117 w 5523175"/>
                <a:gd name="connsiteY15" fmla="*/ 295349 h 1358081"/>
                <a:gd name="connsiteX16" fmla="*/ 1784513 w 5523175"/>
                <a:gd name="connsiteY16" fmla="*/ 258011 h 1358081"/>
                <a:gd name="connsiteX17" fmla="*/ 2022345 w 5523175"/>
                <a:gd name="connsiteY17" fmla="*/ 96399 h 1358081"/>
                <a:gd name="connsiteX18" fmla="*/ 2138196 w 5523175"/>
                <a:gd name="connsiteY18" fmla="*/ 36556 h 1358081"/>
                <a:gd name="connsiteX19" fmla="*/ 2321642 w 5523175"/>
                <a:gd name="connsiteY19" fmla="*/ 199378 h 1358081"/>
                <a:gd name="connsiteX20" fmla="*/ 2526385 w 5523175"/>
                <a:gd name="connsiteY20" fmla="*/ 176330 h 1358081"/>
                <a:gd name="connsiteX21" fmla="*/ 2724793 w 5523175"/>
                <a:gd name="connsiteY21" fmla="*/ 209085 h 1358081"/>
                <a:gd name="connsiteX22" fmla="*/ 2957706 w 5523175"/>
                <a:gd name="connsiteY22" fmla="*/ 269469 h 1358081"/>
                <a:gd name="connsiteX23" fmla="*/ 3225125 w 5523175"/>
                <a:gd name="connsiteY23" fmla="*/ 174579 h 1358081"/>
                <a:gd name="connsiteX24" fmla="*/ 3475291 w 5523175"/>
                <a:gd name="connsiteY24" fmla="*/ 254844 h 1358081"/>
                <a:gd name="connsiteX25" fmla="*/ 3640609 w 5523175"/>
                <a:gd name="connsiteY25" fmla="*/ 151326 h 1358081"/>
                <a:gd name="connsiteX26" fmla="*/ 3873523 w 5523175"/>
                <a:gd name="connsiteY26" fmla="*/ 1511 h 1358081"/>
                <a:gd name="connsiteX27" fmla="*/ 4060135 w 5523175"/>
                <a:gd name="connsiteY27" fmla="*/ 43767 h 1358081"/>
                <a:gd name="connsiteX0" fmla="*/ 4178073 w 5523175"/>
                <a:gd name="connsiteY0" fmla="*/ 125384 h 1357143"/>
                <a:gd name="connsiteX1" fmla="*/ 4389691 w 5523175"/>
                <a:gd name="connsiteY1" fmla="*/ 55498 h 1357143"/>
                <a:gd name="connsiteX2" fmla="*/ 4524547 w 5523175"/>
                <a:gd name="connsiteY2" fmla="*/ 173977 h 1357143"/>
                <a:gd name="connsiteX3" fmla="*/ 4683866 w 5523175"/>
                <a:gd name="connsiteY3" fmla="*/ 334712 h 1357143"/>
                <a:gd name="connsiteX4" fmla="*/ 5045504 w 5523175"/>
                <a:gd name="connsiteY4" fmla="*/ 480280 h 1357143"/>
                <a:gd name="connsiteX5" fmla="*/ 5248701 w 5523175"/>
                <a:gd name="connsiteY5" fmla="*/ 599042 h 1357143"/>
                <a:gd name="connsiteX6" fmla="*/ 5523175 w 5523175"/>
                <a:gd name="connsiteY6" fmla="*/ 1141394 h 1357143"/>
                <a:gd name="connsiteX7" fmla="*/ 5377445 w 5523175"/>
                <a:gd name="connsiteY7" fmla="*/ 1153008 h 1357143"/>
                <a:gd name="connsiteX8" fmla="*/ 1658783 w 5523175"/>
                <a:gd name="connsiteY8" fmla="*/ 920309 h 1357143"/>
                <a:gd name="connsiteX9" fmla="*/ 641840 w 5523175"/>
                <a:gd name="connsiteY9" fmla="*/ 798585 h 1357143"/>
                <a:gd name="connsiteX10" fmla="*/ 322523 w 5523175"/>
                <a:gd name="connsiteY10" fmla="*/ 926791 h 1357143"/>
                <a:gd name="connsiteX11" fmla="*/ 0 w 5523175"/>
                <a:gd name="connsiteY11" fmla="*/ 756995 h 1357143"/>
                <a:gd name="connsiteX12" fmla="*/ 460163 w 5523175"/>
                <a:gd name="connsiteY12" fmla="*/ 521121 h 1357143"/>
                <a:gd name="connsiteX13" fmla="*/ 949372 w 5523175"/>
                <a:gd name="connsiteY13" fmla="*/ 331543 h 1357143"/>
                <a:gd name="connsiteX14" fmla="*/ 1474838 w 5523175"/>
                <a:gd name="connsiteY14" fmla="*/ 427309 h 1357143"/>
                <a:gd name="connsiteX15" fmla="*/ 1655117 w 5523175"/>
                <a:gd name="connsiteY15" fmla="*/ 294411 h 1357143"/>
                <a:gd name="connsiteX16" fmla="*/ 1784513 w 5523175"/>
                <a:gd name="connsiteY16" fmla="*/ 257073 h 1357143"/>
                <a:gd name="connsiteX17" fmla="*/ 2022345 w 5523175"/>
                <a:gd name="connsiteY17" fmla="*/ 95461 h 1357143"/>
                <a:gd name="connsiteX18" fmla="*/ 2138196 w 5523175"/>
                <a:gd name="connsiteY18" fmla="*/ 35618 h 1357143"/>
                <a:gd name="connsiteX19" fmla="*/ 2321642 w 5523175"/>
                <a:gd name="connsiteY19" fmla="*/ 198440 h 1357143"/>
                <a:gd name="connsiteX20" fmla="*/ 2526385 w 5523175"/>
                <a:gd name="connsiteY20" fmla="*/ 175392 h 1357143"/>
                <a:gd name="connsiteX21" fmla="*/ 2724793 w 5523175"/>
                <a:gd name="connsiteY21" fmla="*/ 208147 h 1357143"/>
                <a:gd name="connsiteX22" fmla="*/ 2957706 w 5523175"/>
                <a:gd name="connsiteY22" fmla="*/ 268531 h 1357143"/>
                <a:gd name="connsiteX23" fmla="*/ 3225125 w 5523175"/>
                <a:gd name="connsiteY23" fmla="*/ 173641 h 1357143"/>
                <a:gd name="connsiteX24" fmla="*/ 3475291 w 5523175"/>
                <a:gd name="connsiteY24" fmla="*/ 253906 h 1357143"/>
                <a:gd name="connsiteX25" fmla="*/ 3640609 w 5523175"/>
                <a:gd name="connsiteY25" fmla="*/ 150388 h 1357143"/>
                <a:gd name="connsiteX26" fmla="*/ 3873523 w 5523175"/>
                <a:gd name="connsiteY26" fmla="*/ 573 h 1357143"/>
                <a:gd name="connsiteX27" fmla="*/ 4178073 w 5523175"/>
                <a:gd name="connsiteY27" fmla="*/ 125384 h 135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23175" h="1357143">
                  <a:moveTo>
                    <a:pt x="4178073" y="125384"/>
                  </a:moveTo>
                  <a:cubicBezTo>
                    <a:pt x="4264101" y="134538"/>
                    <a:pt x="4331945" y="47399"/>
                    <a:pt x="4389691" y="55498"/>
                  </a:cubicBezTo>
                  <a:cubicBezTo>
                    <a:pt x="4447437" y="63597"/>
                    <a:pt x="4475518" y="127441"/>
                    <a:pt x="4524547" y="173977"/>
                  </a:cubicBezTo>
                  <a:cubicBezTo>
                    <a:pt x="4573576" y="220513"/>
                    <a:pt x="4597040" y="283662"/>
                    <a:pt x="4683866" y="334712"/>
                  </a:cubicBezTo>
                  <a:cubicBezTo>
                    <a:pt x="4770692" y="385762"/>
                    <a:pt x="4951365" y="436225"/>
                    <a:pt x="5045504" y="480280"/>
                  </a:cubicBezTo>
                  <a:cubicBezTo>
                    <a:pt x="5139643" y="524335"/>
                    <a:pt x="5234615" y="599009"/>
                    <a:pt x="5248701" y="599042"/>
                  </a:cubicBezTo>
                  <a:lnTo>
                    <a:pt x="5523175" y="1141394"/>
                  </a:lnTo>
                  <a:cubicBezTo>
                    <a:pt x="5478530" y="1168853"/>
                    <a:pt x="5422090" y="1125549"/>
                    <a:pt x="5377445" y="1153008"/>
                  </a:cubicBezTo>
                  <a:cubicBezTo>
                    <a:pt x="4531390" y="1640201"/>
                    <a:pt x="3054642" y="1129359"/>
                    <a:pt x="1658783" y="920309"/>
                  </a:cubicBezTo>
                  <a:cubicBezTo>
                    <a:pt x="1221669" y="822834"/>
                    <a:pt x="801657" y="1074167"/>
                    <a:pt x="641840" y="798585"/>
                  </a:cubicBezTo>
                  <a:lnTo>
                    <a:pt x="322523" y="926791"/>
                  </a:lnTo>
                  <a:lnTo>
                    <a:pt x="0" y="756995"/>
                  </a:lnTo>
                  <a:cubicBezTo>
                    <a:pt x="83389" y="713324"/>
                    <a:pt x="301934" y="592030"/>
                    <a:pt x="460163" y="521121"/>
                  </a:cubicBezTo>
                  <a:cubicBezTo>
                    <a:pt x="618392" y="450212"/>
                    <a:pt x="780260" y="347178"/>
                    <a:pt x="949372" y="331543"/>
                  </a:cubicBezTo>
                  <a:cubicBezTo>
                    <a:pt x="1118485" y="315908"/>
                    <a:pt x="1357214" y="433498"/>
                    <a:pt x="1474838" y="427309"/>
                  </a:cubicBezTo>
                  <a:cubicBezTo>
                    <a:pt x="1592462" y="421120"/>
                    <a:pt x="1603505" y="322784"/>
                    <a:pt x="1655117" y="294411"/>
                  </a:cubicBezTo>
                  <a:cubicBezTo>
                    <a:pt x="1706729" y="266038"/>
                    <a:pt x="1723308" y="290231"/>
                    <a:pt x="1784513" y="257073"/>
                  </a:cubicBezTo>
                  <a:cubicBezTo>
                    <a:pt x="1845718" y="223915"/>
                    <a:pt x="1963398" y="132370"/>
                    <a:pt x="2022345" y="95461"/>
                  </a:cubicBezTo>
                  <a:cubicBezTo>
                    <a:pt x="2081292" y="58552"/>
                    <a:pt x="2088313" y="18455"/>
                    <a:pt x="2138196" y="35618"/>
                  </a:cubicBezTo>
                  <a:cubicBezTo>
                    <a:pt x="2188079" y="52781"/>
                    <a:pt x="2256944" y="175144"/>
                    <a:pt x="2321642" y="198440"/>
                  </a:cubicBezTo>
                  <a:cubicBezTo>
                    <a:pt x="2386340" y="221736"/>
                    <a:pt x="2459193" y="173774"/>
                    <a:pt x="2526385" y="175392"/>
                  </a:cubicBezTo>
                  <a:cubicBezTo>
                    <a:pt x="2593577" y="177010"/>
                    <a:pt x="2652906" y="192624"/>
                    <a:pt x="2724793" y="208147"/>
                  </a:cubicBezTo>
                  <a:cubicBezTo>
                    <a:pt x="2796680" y="223670"/>
                    <a:pt x="2874317" y="274282"/>
                    <a:pt x="2957706" y="268531"/>
                  </a:cubicBezTo>
                  <a:cubicBezTo>
                    <a:pt x="3041095" y="262780"/>
                    <a:pt x="3138861" y="176078"/>
                    <a:pt x="3225125" y="173641"/>
                  </a:cubicBezTo>
                  <a:cubicBezTo>
                    <a:pt x="3311389" y="171204"/>
                    <a:pt x="3406044" y="257781"/>
                    <a:pt x="3475291" y="253906"/>
                  </a:cubicBezTo>
                  <a:cubicBezTo>
                    <a:pt x="3544538" y="250031"/>
                    <a:pt x="3574237" y="192610"/>
                    <a:pt x="3640609" y="150388"/>
                  </a:cubicBezTo>
                  <a:cubicBezTo>
                    <a:pt x="3706981" y="108166"/>
                    <a:pt x="3801636" y="10637"/>
                    <a:pt x="3873523" y="573"/>
                  </a:cubicBezTo>
                  <a:cubicBezTo>
                    <a:pt x="3945410" y="-9491"/>
                    <a:pt x="4092045" y="116230"/>
                    <a:pt x="4178073" y="125384"/>
                  </a:cubicBezTo>
                  <a:close/>
                </a:path>
              </a:pathLst>
            </a:custGeom>
            <a:solidFill>
              <a:srgbClr val="E5B24D">
                <a:lumMod val="40000"/>
                <a:lumOff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41CBD7-EEE9-4F8A-816F-024538E15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60684" y="4049381"/>
              <a:ext cx="5222255" cy="1283203"/>
            </a:xfrm>
            <a:custGeom>
              <a:avLst/>
              <a:gdLst>
                <a:gd name="connsiteX0" fmla="*/ 3527281 w 4563787"/>
                <a:gd name="connsiteY0" fmla="*/ 376 h 1115746"/>
                <a:gd name="connsiteX1" fmla="*/ 3630798 w 4563787"/>
                <a:gd name="connsiteY1" fmla="*/ 86640 h 1115746"/>
                <a:gd name="connsiteX2" fmla="*/ 3777447 w 4563787"/>
                <a:gd name="connsiteY2" fmla="*/ 181531 h 1115746"/>
                <a:gd name="connsiteX3" fmla="*/ 3889591 w 4563787"/>
                <a:gd name="connsiteY3" fmla="*/ 354060 h 1115746"/>
                <a:gd name="connsiteX4" fmla="*/ 4036239 w 4563787"/>
                <a:gd name="connsiteY4" fmla="*/ 259168 h 1115746"/>
                <a:gd name="connsiteX5" fmla="*/ 4277779 w 4563787"/>
                <a:gd name="connsiteY5" fmla="*/ 336806 h 1115746"/>
                <a:gd name="connsiteX6" fmla="*/ 4510692 w 4563787"/>
                <a:gd name="connsiteY6" fmla="*/ 310927 h 1115746"/>
                <a:gd name="connsiteX7" fmla="*/ 4548776 w 4563787"/>
                <a:gd name="connsiteY7" fmla="*/ 311752 h 1115746"/>
                <a:gd name="connsiteX8" fmla="*/ 4563787 w 4563787"/>
                <a:gd name="connsiteY8" fmla="*/ 311590 h 1115746"/>
                <a:gd name="connsiteX9" fmla="*/ 4429852 w 4563787"/>
                <a:gd name="connsiteY9" fmla="*/ 393966 h 1115746"/>
                <a:gd name="connsiteX10" fmla="*/ 899890 w 4563787"/>
                <a:gd name="connsiteY10" fmla="*/ 1057595 h 1115746"/>
                <a:gd name="connsiteX11" fmla="*/ 24472 w 4563787"/>
                <a:gd name="connsiteY11" fmla="*/ 475913 h 1115746"/>
                <a:gd name="connsiteX12" fmla="*/ 0 w 4563787"/>
                <a:gd name="connsiteY12" fmla="*/ 427213 h 1115746"/>
                <a:gd name="connsiteX13" fmla="*/ 7703 w 4563787"/>
                <a:gd name="connsiteY13" fmla="*/ 422531 h 1115746"/>
                <a:gd name="connsiteX14" fmla="*/ 231990 w 4563787"/>
                <a:gd name="connsiteY14" fmla="*/ 328180 h 1115746"/>
                <a:gd name="connsiteX15" fmla="*/ 473530 w 4563787"/>
                <a:gd name="connsiteY15" fmla="*/ 362685 h 1115746"/>
                <a:gd name="connsiteX16" fmla="*/ 680564 w 4563787"/>
                <a:gd name="connsiteY16" fmla="*/ 423070 h 1115746"/>
                <a:gd name="connsiteX17" fmla="*/ 896224 w 4563787"/>
                <a:gd name="connsiteY17" fmla="*/ 431697 h 1115746"/>
                <a:gd name="connsiteX18" fmla="*/ 1025620 w 4563787"/>
                <a:gd name="connsiteY18" fmla="*/ 276421 h 1115746"/>
                <a:gd name="connsiteX19" fmla="*/ 1180895 w 4563787"/>
                <a:gd name="connsiteY19" fmla="*/ 138398 h 1115746"/>
                <a:gd name="connsiteX20" fmla="*/ 1310292 w 4563787"/>
                <a:gd name="connsiteY20" fmla="*/ 95267 h 1115746"/>
                <a:gd name="connsiteX21" fmla="*/ 1379303 w 4563787"/>
                <a:gd name="connsiteY21" fmla="*/ 172904 h 1115746"/>
                <a:gd name="connsiteX22" fmla="*/ 1586337 w 4563787"/>
                <a:gd name="connsiteY22" fmla="*/ 147025 h 1115746"/>
                <a:gd name="connsiteX23" fmla="*/ 1767492 w 4563787"/>
                <a:gd name="connsiteY23" fmla="*/ 241916 h 1115746"/>
                <a:gd name="connsiteX24" fmla="*/ 1965900 w 4563787"/>
                <a:gd name="connsiteY24" fmla="*/ 345433 h 1115746"/>
                <a:gd name="connsiteX25" fmla="*/ 2198813 w 4563787"/>
                <a:gd name="connsiteY25" fmla="*/ 405817 h 1115746"/>
                <a:gd name="connsiteX26" fmla="*/ 2466232 w 4563787"/>
                <a:gd name="connsiteY26" fmla="*/ 310927 h 1115746"/>
                <a:gd name="connsiteX27" fmla="*/ 2716398 w 4563787"/>
                <a:gd name="connsiteY27" fmla="*/ 285048 h 1115746"/>
                <a:gd name="connsiteX28" fmla="*/ 2940685 w 4563787"/>
                <a:gd name="connsiteY28" fmla="*/ 181530 h 1115746"/>
                <a:gd name="connsiteX29" fmla="*/ 3173598 w 4563787"/>
                <a:gd name="connsiteY29" fmla="*/ 43508 h 1115746"/>
                <a:gd name="connsiteX30" fmla="*/ 3372005 w 4563787"/>
                <a:gd name="connsiteY30" fmla="*/ 121146 h 1115746"/>
                <a:gd name="connsiteX31" fmla="*/ 3527281 w 4563787"/>
                <a:gd name="connsiteY31" fmla="*/ 376 h 1115746"/>
                <a:gd name="connsiteX0" fmla="*/ 3527281 w 4627246"/>
                <a:gd name="connsiteY0" fmla="*/ 376 h 1494429"/>
                <a:gd name="connsiteX1" fmla="*/ 3630798 w 4627246"/>
                <a:gd name="connsiteY1" fmla="*/ 86640 h 1494429"/>
                <a:gd name="connsiteX2" fmla="*/ 3777447 w 4627246"/>
                <a:gd name="connsiteY2" fmla="*/ 181531 h 1494429"/>
                <a:gd name="connsiteX3" fmla="*/ 3889591 w 4627246"/>
                <a:gd name="connsiteY3" fmla="*/ 354060 h 1494429"/>
                <a:gd name="connsiteX4" fmla="*/ 4036239 w 4627246"/>
                <a:gd name="connsiteY4" fmla="*/ 259168 h 1494429"/>
                <a:gd name="connsiteX5" fmla="*/ 4277779 w 4627246"/>
                <a:gd name="connsiteY5" fmla="*/ 336806 h 1494429"/>
                <a:gd name="connsiteX6" fmla="*/ 4510692 w 4627246"/>
                <a:gd name="connsiteY6" fmla="*/ 310927 h 1494429"/>
                <a:gd name="connsiteX7" fmla="*/ 4548776 w 4627246"/>
                <a:gd name="connsiteY7" fmla="*/ 311752 h 1494429"/>
                <a:gd name="connsiteX8" fmla="*/ 4563787 w 4627246"/>
                <a:gd name="connsiteY8" fmla="*/ 311590 h 1494429"/>
                <a:gd name="connsiteX9" fmla="*/ 4618552 w 4627246"/>
                <a:gd name="connsiteY9" fmla="*/ 1290294 h 1494429"/>
                <a:gd name="connsiteX10" fmla="*/ 899890 w 4627246"/>
                <a:gd name="connsiteY10" fmla="*/ 1057595 h 1494429"/>
                <a:gd name="connsiteX11" fmla="*/ 24472 w 4627246"/>
                <a:gd name="connsiteY11" fmla="*/ 475913 h 1494429"/>
                <a:gd name="connsiteX12" fmla="*/ 0 w 4627246"/>
                <a:gd name="connsiteY12" fmla="*/ 427213 h 1494429"/>
                <a:gd name="connsiteX13" fmla="*/ 7703 w 4627246"/>
                <a:gd name="connsiteY13" fmla="*/ 422531 h 1494429"/>
                <a:gd name="connsiteX14" fmla="*/ 231990 w 4627246"/>
                <a:gd name="connsiteY14" fmla="*/ 328180 h 1494429"/>
                <a:gd name="connsiteX15" fmla="*/ 473530 w 4627246"/>
                <a:gd name="connsiteY15" fmla="*/ 362685 h 1494429"/>
                <a:gd name="connsiteX16" fmla="*/ 680564 w 4627246"/>
                <a:gd name="connsiteY16" fmla="*/ 423070 h 1494429"/>
                <a:gd name="connsiteX17" fmla="*/ 896224 w 4627246"/>
                <a:gd name="connsiteY17" fmla="*/ 431697 h 1494429"/>
                <a:gd name="connsiteX18" fmla="*/ 1025620 w 4627246"/>
                <a:gd name="connsiteY18" fmla="*/ 276421 h 1494429"/>
                <a:gd name="connsiteX19" fmla="*/ 1180895 w 4627246"/>
                <a:gd name="connsiteY19" fmla="*/ 138398 h 1494429"/>
                <a:gd name="connsiteX20" fmla="*/ 1310292 w 4627246"/>
                <a:gd name="connsiteY20" fmla="*/ 95267 h 1494429"/>
                <a:gd name="connsiteX21" fmla="*/ 1379303 w 4627246"/>
                <a:gd name="connsiteY21" fmla="*/ 172904 h 1494429"/>
                <a:gd name="connsiteX22" fmla="*/ 1586337 w 4627246"/>
                <a:gd name="connsiteY22" fmla="*/ 147025 h 1494429"/>
                <a:gd name="connsiteX23" fmla="*/ 1767492 w 4627246"/>
                <a:gd name="connsiteY23" fmla="*/ 241916 h 1494429"/>
                <a:gd name="connsiteX24" fmla="*/ 1965900 w 4627246"/>
                <a:gd name="connsiteY24" fmla="*/ 345433 h 1494429"/>
                <a:gd name="connsiteX25" fmla="*/ 2198813 w 4627246"/>
                <a:gd name="connsiteY25" fmla="*/ 405817 h 1494429"/>
                <a:gd name="connsiteX26" fmla="*/ 2466232 w 4627246"/>
                <a:gd name="connsiteY26" fmla="*/ 310927 h 1494429"/>
                <a:gd name="connsiteX27" fmla="*/ 2716398 w 4627246"/>
                <a:gd name="connsiteY27" fmla="*/ 285048 h 1494429"/>
                <a:gd name="connsiteX28" fmla="*/ 2940685 w 4627246"/>
                <a:gd name="connsiteY28" fmla="*/ 181530 h 1494429"/>
                <a:gd name="connsiteX29" fmla="*/ 3173598 w 4627246"/>
                <a:gd name="connsiteY29" fmla="*/ 43508 h 1494429"/>
                <a:gd name="connsiteX30" fmla="*/ 3372005 w 4627246"/>
                <a:gd name="connsiteY30" fmla="*/ 121146 h 1494429"/>
                <a:gd name="connsiteX31" fmla="*/ 3527281 w 4627246"/>
                <a:gd name="connsiteY31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036239 w 4764282"/>
                <a:gd name="connsiteY4" fmla="*/ 259168 h 1494429"/>
                <a:gd name="connsiteX5" fmla="*/ 4277779 w 4764282"/>
                <a:gd name="connsiteY5" fmla="*/ 336806 h 1494429"/>
                <a:gd name="connsiteX6" fmla="*/ 4510692 w 4764282"/>
                <a:gd name="connsiteY6" fmla="*/ 310927 h 1494429"/>
                <a:gd name="connsiteX7" fmla="*/ 4548776 w 4764282"/>
                <a:gd name="connsiteY7" fmla="*/ 311752 h 1494429"/>
                <a:gd name="connsiteX8" fmla="*/ 4764282 w 4764282"/>
                <a:gd name="connsiteY8" fmla="*/ 1278680 h 1494429"/>
                <a:gd name="connsiteX9" fmla="*/ 4618552 w 4764282"/>
                <a:gd name="connsiteY9" fmla="*/ 1290294 h 1494429"/>
                <a:gd name="connsiteX10" fmla="*/ 899890 w 4764282"/>
                <a:gd name="connsiteY10" fmla="*/ 1057595 h 1494429"/>
                <a:gd name="connsiteX11" fmla="*/ 24472 w 4764282"/>
                <a:gd name="connsiteY11" fmla="*/ 475913 h 1494429"/>
                <a:gd name="connsiteX12" fmla="*/ 0 w 4764282"/>
                <a:gd name="connsiteY12" fmla="*/ 427213 h 1494429"/>
                <a:gd name="connsiteX13" fmla="*/ 7703 w 4764282"/>
                <a:gd name="connsiteY13" fmla="*/ 422531 h 1494429"/>
                <a:gd name="connsiteX14" fmla="*/ 231990 w 4764282"/>
                <a:gd name="connsiteY14" fmla="*/ 328180 h 1494429"/>
                <a:gd name="connsiteX15" fmla="*/ 473530 w 4764282"/>
                <a:gd name="connsiteY15" fmla="*/ 362685 h 1494429"/>
                <a:gd name="connsiteX16" fmla="*/ 680564 w 4764282"/>
                <a:gd name="connsiteY16" fmla="*/ 423070 h 1494429"/>
                <a:gd name="connsiteX17" fmla="*/ 896224 w 4764282"/>
                <a:gd name="connsiteY17" fmla="*/ 431697 h 1494429"/>
                <a:gd name="connsiteX18" fmla="*/ 1025620 w 4764282"/>
                <a:gd name="connsiteY18" fmla="*/ 276421 h 1494429"/>
                <a:gd name="connsiteX19" fmla="*/ 1180895 w 4764282"/>
                <a:gd name="connsiteY19" fmla="*/ 138398 h 1494429"/>
                <a:gd name="connsiteX20" fmla="*/ 1310292 w 4764282"/>
                <a:gd name="connsiteY20" fmla="*/ 95267 h 1494429"/>
                <a:gd name="connsiteX21" fmla="*/ 1379303 w 4764282"/>
                <a:gd name="connsiteY21" fmla="*/ 172904 h 1494429"/>
                <a:gd name="connsiteX22" fmla="*/ 1586337 w 4764282"/>
                <a:gd name="connsiteY22" fmla="*/ 147025 h 1494429"/>
                <a:gd name="connsiteX23" fmla="*/ 1767492 w 4764282"/>
                <a:gd name="connsiteY23" fmla="*/ 241916 h 1494429"/>
                <a:gd name="connsiteX24" fmla="*/ 1965900 w 4764282"/>
                <a:gd name="connsiteY24" fmla="*/ 345433 h 1494429"/>
                <a:gd name="connsiteX25" fmla="*/ 2198813 w 4764282"/>
                <a:gd name="connsiteY25" fmla="*/ 405817 h 1494429"/>
                <a:gd name="connsiteX26" fmla="*/ 2466232 w 4764282"/>
                <a:gd name="connsiteY26" fmla="*/ 310927 h 1494429"/>
                <a:gd name="connsiteX27" fmla="*/ 2716398 w 4764282"/>
                <a:gd name="connsiteY27" fmla="*/ 285048 h 1494429"/>
                <a:gd name="connsiteX28" fmla="*/ 2940685 w 4764282"/>
                <a:gd name="connsiteY28" fmla="*/ 181530 h 1494429"/>
                <a:gd name="connsiteX29" fmla="*/ 3173598 w 4764282"/>
                <a:gd name="connsiteY29" fmla="*/ 43508 h 1494429"/>
                <a:gd name="connsiteX30" fmla="*/ 3372005 w 4764282"/>
                <a:gd name="connsiteY30" fmla="*/ 121146 h 1494429"/>
                <a:gd name="connsiteX31" fmla="*/ 3527281 w 4764282"/>
                <a:gd name="connsiteY31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036239 w 4764282"/>
                <a:gd name="connsiteY4" fmla="*/ 259168 h 1494429"/>
                <a:gd name="connsiteX5" fmla="*/ 4277779 w 4764282"/>
                <a:gd name="connsiteY5" fmla="*/ 336806 h 1494429"/>
                <a:gd name="connsiteX6" fmla="*/ 4510692 w 4764282"/>
                <a:gd name="connsiteY6" fmla="*/ 310927 h 1494429"/>
                <a:gd name="connsiteX7" fmla="*/ 4489808 w 4764282"/>
                <a:gd name="connsiteY7" fmla="*/ 736328 h 1494429"/>
                <a:gd name="connsiteX8" fmla="*/ 4764282 w 4764282"/>
                <a:gd name="connsiteY8" fmla="*/ 1278680 h 1494429"/>
                <a:gd name="connsiteX9" fmla="*/ 4618552 w 4764282"/>
                <a:gd name="connsiteY9" fmla="*/ 1290294 h 1494429"/>
                <a:gd name="connsiteX10" fmla="*/ 899890 w 4764282"/>
                <a:gd name="connsiteY10" fmla="*/ 1057595 h 1494429"/>
                <a:gd name="connsiteX11" fmla="*/ 24472 w 4764282"/>
                <a:gd name="connsiteY11" fmla="*/ 475913 h 1494429"/>
                <a:gd name="connsiteX12" fmla="*/ 0 w 4764282"/>
                <a:gd name="connsiteY12" fmla="*/ 427213 h 1494429"/>
                <a:gd name="connsiteX13" fmla="*/ 7703 w 4764282"/>
                <a:gd name="connsiteY13" fmla="*/ 422531 h 1494429"/>
                <a:gd name="connsiteX14" fmla="*/ 231990 w 4764282"/>
                <a:gd name="connsiteY14" fmla="*/ 328180 h 1494429"/>
                <a:gd name="connsiteX15" fmla="*/ 473530 w 4764282"/>
                <a:gd name="connsiteY15" fmla="*/ 362685 h 1494429"/>
                <a:gd name="connsiteX16" fmla="*/ 680564 w 4764282"/>
                <a:gd name="connsiteY16" fmla="*/ 423070 h 1494429"/>
                <a:gd name="connsiteX17" fmla="*/ 896224 w 4764282"/>
                <a:gd name="connsiteY17" fmla="*/ 431697 h 1494429"/>
                <a:gd name="connsiteX18" fmla="*/ 1025620 w 4764282"/>
                <a:gd name="connsiteY18" fmla="*/ 276421 h 1494429"/>
                <a:gd name="connsiteX19" fmla="*/ 1180895 w 4764282"/>
                <a:gd name="connsiteY19" fmla="*/ 138398 h 1494429"/>
                <a:gd name="connsiteX20" fmla="*/ 1310292 w 4764282"/>
                <a:gd name="connsiteY20" fmla="*/ 95267 h 1494429"/>
                <a:gd name="connsiteX21" fmla="*/ 1379303 w 4764282"/>
                <a:gd name="connsiteY21" fmla="*/ 172904 h 1494429"/>
                <a:gd name="connsiteX22" fmla="*/ 1586337 w 4764282"/>
                <a:gd name="connsiteY22" fmla="*/ 147025 h 1494429"/>
                <a:gd name="connsiteX23" fmla="*/ 1767492 w 4764282"/>
                <a:gd name="connsiteY23" fmla="*/ 241916 h 1494429"/>
                <a:gd name="connsiteX24" fmla="*/ 1965900 w 4764282"/>
                <a:gd name="connsiteY24" fmla="*/ 345433 h 1494429"/>
                <a:gd name="connsiteX25" fmla="*/ 2198813 w 4764282"/>
                <a:gd name="connsiteY25" fmla="*/ 405817 h 1494429"/>
                <a:gd name="connsiteX26" fmla="*/ 2466232 w 4764282"/>
                <a:gd name="connsiteY26" fmla="*/ 310927 h 1494429"/>
                <a:gd name="connsiteX27" fmla="*/ 2716398 w 4764282"/>
                <a:gd name="connsiteY27" fmla="*/ 285048 h 1494429"/>
                <a:gd name="connsiteX28" fmla="*/ 2940685 w 4764282"/>
                <a:gd name="connsiteY28" fmla="*/ 181530 h 1494429"/>
                <a:gd name="connsiteX29" fmla="*/ 3173598 w 4764282"/>
                <a:gd name="connsiteY29" fmla="*/ 43508 h 1494429"/>
                <a:gd name="connsiteX30" fmla="*/ 3372005 w 4764282"/>
                <a:gd name="connsiteY30" fmla="*/ 121146 h 1494429"/>
                <a:gd name="connsiteX31" fmla="*/ 3527281 w 4764282"/>
                <a:gd name="connsiteY31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036239 w 4764282"/>
                <a:gd name="connsiteY4" fmla="*/ 259168 h 1494429"/>
                <a:gd name="connsiteX5" fmla="*/ 4277779 w 4764282"/>
                <a:gd name="connsiteY5" fmla="*/ 336806 h 1494429"/>
                <a:gd name="connsiteX6" fmla="*/ 4286611 w 4764282"/>
                <a:gd name="connsiteY6" fmla="*/ 617566 h 1494429"/>
                <a:gd name="connsiteX7" fmla="*/ 4489808 w 4764282"/>
                <a:gd name="connsiteY7" fmla="*/ 736328 h 1494429"/>
                <a:gd name="connsiteX8" fmla="*/ 4764282 w 4764282"/>
                <a:gd name="connsiteY8" fmla="*/ 1278680 h 1494429"/>
                <a:gd name="connsiteX9" fmla="*/ 4618552 w 4764282"/>
                <a:gd name="connsiteY9" fmla="*/ 1290294 h 1494429"/>
                <a:gd name="connsiteX10" fmla="*/ 899890 w 4764282"/>
                <a:gd name="connsiteY10" fmla="*/ 1057595 h 1494429"/>
                <a:gd name="connsiteX11" fmla="*/ 24472 w 4764282"/>
                <a:gd name="connsiteY11" fmla="*/ 475913 h 1494429"/>
                <a:gd name="connsiteX12" fmla="*/ 0 w 4764282"/>
                <a:gd name="connsiteY12" fmla="*/ 427213 h 1494429"/>
                <a:gd name="connsiteX13" fmla="*/ 7703 w 4764282"/>
                <a:gd name="connsiteY13" fmla="*/ 422531 h 1494429"/>
                <a:gd name="connsiteX14" fmla="*/ 231990 w 4764282"/>
                <a:gd name="connsiteY14" fmla="*/ 328180 h 1494429"/>
                <a:gd name="connsiteX15" fmla="*/ 473530 w 4764282"/>
                <a:gd name="connsiteY15" fmla="*/ 362685 h 1494429"/>
                <a:gd name="connsiteX16" fmla="*/ 680564 w 4764282"/>
                <a:gd name="connsiteY16" fmla="*/ 423070 h 1494429"/>
                <a:gd name="connsiteX17" fmla="*/ 896224 w 4764282"/>
                <a:gd name="connsiteY17" fmla="*/ 431697 h 1494429"/>
                <a:gd name="connsiteX18" fmla="*/ 1025620 w 4764282"/>
                <a:gd name="connsiteY18" fmla="*/ 276421 h 1494429"/>
                <a:gd name="connsiteX19" fmla="*/ 1180895 w 4764282"/>
                <a:gd name="connsiteY19" fmla="*/ 138398 h 1494429"/>
                <a:gd name="connsiteX20" fmla="*/ 1310292 w 4764282"/>
                <a:gd name="connsiteY20" fmla="*/ 95267 h 1494429"/>
                <a:gd name="connsiteX21" fmla="*/ 1379303 w 4764282"/>
                <a:gd name="connsiteY21" fmla="*/ 172904 h 1494429"/>
                <a:gd name="connsiteX22" fmla="*/ 1586337 w 4764282"/>
                <a:gd name="connsiteY22" fmla="*/ 147025 h 1494429"/>
                <a:gd name="connsiteX23" fmla="*/ 1767492 w 4764282"/>
                <a:gd name="connsiteY23" fmla="*/ 241916 h 1494429"/>
                <a:gd name="connsiteX24" fmla="*/ 1965900 w 4764282"/>
                <a:gd name="connsiteY24" fmla="*/ 345433 h 1494429"/>
                <a:gd name="connsiteX25" fmla="*/ 2198813 w 4764282"/>
                <a:gd name="connsiteY25" fmla="*/ 405817 h 1494429"/>
                <a:gd name="connsiteX26" fmla="*/ 2466232 w 4764282"/>
                <a:gd name="connsiteY26" fmla="*/ 310927 h 1494429"/>
                <a:gd name="connsiteX27" fmla="*/ 2716398 w 4764282"/>
                <a:gd name="connsiteY27" fmla="*/ 285048 h 1494429"/>
                <a:gd name="connsiteX28" fmla="*/ 2940685 w 4764282"/>
                <a:gd name="connsiteY28" fmla="*/ 181530 h 1494429"/>
                <a:gd name="connsiteX29" fmla="*/ 3173598 w 4764282"/>
                <a:gd name="connsiteY29" fmla="*/ 43508 h 1494429"/>
                <a:gd name="connsiteX30" fmla="*/ 3372005 w 4764282"/>
                <a:gd name="connsiteY30" fmla="*/ 121146 h 1494429"/>
                <a:gd name="connsiteX31" fmla="*/ 3527281 w 4764282"/>
                <a:gd name="connsiteY31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036239 w 4764282"/>
                <a:gd name="connsiteY4" fmla="*/ 259168 h 1494429"/>
                <a:gd name="connsiteX5" fmla="*/ 4286611 w 4764282"/>
                <a:gd name="connsiteY5" fmla="*/ 617566 h 1494429"/>
                <a:gd name="connsiteX6" fmla="*/ 4489808 w 4764282"/>
                <a:gd name="connsiteY6" fmla="*/ 736328 h 1494429"/>
                <a:gd name="connsiteX7" fmla="*/ 4764282 w 4764282"/>
                <a:gd name="connsiteY7" fmla="*/ 1278680 h 1494429"/>
                <a:gd name="connsiteX8" fmla="*/ 4618552 w 4764282"/>
                <a:gd name="connsiteY8" fmla="*/ 1290294 h 1494429"/>
                <a:gd name="connsiteX9" fmla="*/ 899890 w 4764282"/>
                <a:gd name="connsiteY9" fmla="*/ 1057595 h 1494429"/>
                <a:gd name="connsiteX10" fmla="*/ 24472 w 4764282"/>
                <a:gd name="connsiteY10" fmla="*/ 475913 h 1494429"/>
                <a:gd name="connsiteX11" fmla="*/ 0 w 4764282"/>
                <a:gd name="connsiteY11" fmla="*/ 427213 h 1494429"/>
                <a:gd name="connsiteX12" fmla="*/ 7703 w 4764282"/>
                <a:gd name="connsiteY12" fmla="*/ 422531 h 1494429"/>
                <a:gd name="connsiteX13" fmla="*/ 231990 w 4764282"/>
                <a:gd name="connsiteY13" fmla="*/ 328180 h 1494429"/>
                <a:gd name="connsiteX14" fmla="*/ 473530 w 4764282"/>
                <a:gd name="connsiteY14" fmla="*/ 362685 h 1494429"/>
                <a:gd name="connsiteX15" fmla="*/ 680564 w 4764282"/>
                <a:gd name="connsiteY15" fmla="*/ 423070 h 1494429"/>
                <a:gd name="connsiteX16" fmla="*/ 896224 w 4764282"/>
                <a:gd name="connsiteY16" fmla="*/ 431697 h 1494429"/>
                <a:gd name="connsiteX17" fmla="*/ 1025620 w 4764282"/>
                <a:gd name="connsiteY17" fmla="*/ 276421 h 1494429"/>
                <a:gd name="connsiteX18" fmla="*/ 1180895 w 4764282"/>
                <a:gd name="connsiteY18" fmla="*/ 138398 h 1494429"/>
                <a:gd name="connsiteX19" fmla="*/ 1310292 w 4764282"/>
                <a:gd name="connsiteY19" fmla="*/ 95267 h 1494429"/>
                <a:gd name="connsiteX20" fmla="*/ 1379303 w 4764282"/>
                <a:gd name="connsiteY20" fmla="*/ 172904 h 1494429"/>
                <a:gd name="connsiteX21" fmla="*/ 1586337 w 4764282"/>
                <a:gd name="connsiteY21" fmla="*/ 147025 h 1494429"/>
                <a:gd name="connsiteX22" fmla="*/ 1767492 w 4764282"/>
                <a:gd name="connsiteY22" fmla="*/ 241916 h 1494429"/>
                <a:gd name="connsiteX23" fmla="*/ 1965900 w 4764282"/>
                <a:gd name="connsiteY23" fmla="*/ 345433 h 1494429"/>
                <a:gd name="connsiteX24" fmla="*/ 2198813 w 4764282"/>
                <a:gd name="connsiteY24" fmla="*/ 405817 h 1494429"/>
                <a:gd name="connsiteX25" fmla="*/ 2466232 w 4764282"/>
                <a:gd name="connsiteY25" fmla="*/ 310927 h 1494429"/>
                <a:gd name="connsiteX26" fmla="*/ 2716398 w 4764282"/>
                <a:gd name="connsiteY26" fmla="*/ 285048 h 1494429"/>
                <a:gd name="connsiteX27" fmla="*/ 2940685 w 4764282"/>
                <a:gd name="connsiteY27" fmla="*/ 181530 h 1494429"/>
                <a:gd name="connsiteX28" fmla="*/ 3173598 w 4764282"/>
                <a:gd name="connsiteY28" fmla="*/ 43508 h 1494429"/>
                <a:gd name="connsiteX29" fmla="*/ 3372005 w 4764282"/>
                <a:gd name="connsiteY29" fmla="*/ 121146 h 1494429"/>
                <a:gd name="connsiteX30" fmla="*/ 3527281 w 4764282"/>
                <a:gd name="connsiteY30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889591 w 4764282"/>
                <a:gd name="connsiteY3" fmla="*/ 354060 h 1494429"/>
                <a:gd name="connsiteX4" fmla="*/ 4286611 w 4764282"/>
                <a:gd name="connsiteY4" fmla="*/ 617566 h 1494429"/>
                <a:gd name="connsiteX5" fmla="*/ 4489808 w 4764282"/>
                <a:gd name="connsiteY5" fmla="*/ 736328 h 1494429"/>
                <a:gd name="connsiteX6" fmla="*/ 4764282 w 4764282"/>
                <a:gd name="connsiteY6" fmla="*/ 1278680 h 1494429"/>
                <a:gd name="connsiteX7" fmla="*/ 4618552 w 4764282"/>
                <a:gd name="connsiteY7" fmla="*/ 1290294 h 1494429"/>
                <a:gd name="connsiteX8" fmla="*/ 899890 w 4764282"/>
                <a:gd name="connsiteY8" fmla="*/ 1057595 h 1494429"/>
                <a:gd name="connsiteX9" fmla="*/ 24472 w 4764282"/>
                <a:gd name="connsiteY9" fmla="*/ 475913 h 1494429"/>
                <a:gd name="connsiteX10" fmla="*/ 0 w 4764282"/>
                <a:gd name="connsiteY10" fmla="*/ 427213 h 1494429"/>
                <a:gd name="connsiteX11" fmla="*/ 7703 w 4764282"/>
                <a:gd name="connsiteY11" fmla="*/ 422531 h 1494429"/>
                <a:gd name="connsiteX12" fmla="*/ 231990 w 4764282"/>
                <a:gd name="connsiteY12" fmla="*/ 328180 h 1494429"/>
                <a:gd name="connsiteX13" fmla="*/ 473530 w 4764282"/>
                <a:gd name="connsiteY13" fmla="*/ 362685 h 1494429"/>
                <a:gd name="connsiteX14" fmla="*/ 680564 w 4764282"/>
                <a:gd name="connsiteY14" fmla="*/ 423070 h 1494429"/>
                <a:gd name="connsiteX15" fmla="*/ 896224 w 4764282"/>
                <a:gd name="connsiteY15" fmla="*/ 431697 h 1494429"/>
                <a:gd name="connsiteX16" fmla="*/ 1025620 w 4764282"/>
                <a:gd name="connsiteY16" fmla="*/ 276421 h 1494429"/>
                <a:gd name="connsiteX17" fmla="*/ 1180895 w 4764282"/>
                <a:gd name="connsiteY17" fmla="*/ 138398 h 1494429"/>
                <a:gd name="connsiteX18" fmla="*/ 1310292 w 4764282"/>
                <a:gd name="connsiteY18" fmla="*/ 95267 h 1494429"/>
                <a:gd name="connsiteX19" fmla="*/ 1379303 w 4764282"/>
                <a:gd name="connsiteY19" fmla="*/ 172904 h 1494429"/>
                <a:gd name="connsiteX20" fmla="*/ 1586337 w 4764282"/>
                <a:gd name="connsiteY20" fmla="*/ 147025 h 1494429"/>
                <a:gd name="connsiteX21" fmla="*/ 1767492 w 4764282"/>
                <a:gd name="connsiteY21" fmla="*/ 241916 h 1494429"/>
                <a:gd name="connsiteX22" fmla="*/ 1965900 w 4764282"/>
                <a:gd name="connsiteY22" fmla="*/ 345433 h 1494429"/>
                <a:gd name="connsiteX23" fmla="*/ 2198813 w 4764282"/>
                <a:gd name="connsiteY23" fmla="*/ 405817 h 1494429"/>
                <a:gd name="connsiteX24" fmla="*/ 2466232 w 4764282"/>
                <a:gd name="connsiteY24" fmla="*/ 310927 h 1494429"/>
                <a:gd name="connsiteX25" fmla="*/ 2716398 w 4764282"/>
                <a:gd name="connsiteY25" fmla="*/ 285048 h 1494429"/>
                <a:gd name="connsiteX26" fmla="*/ 2940685 w 4764282"/>
                <a:gd name="connsiteY26" fmla="*/ 181530 h 1494429"/>
                <a:gd name="connsiteX27" fmla="*/ 3173598 w 4764282"/>
                <a:gd name="connsiteY27" fmla="*/ 43508 h 1494429"/>
                <a:gd name="connsiteX28" fmla="*/ 3372005 w 4764282"/>
                <a:gd name="connsiteY28" fmla="*/ 121146 h 1494429"/>
                <a:gd name="connsiteX29" fmla="*/ 3527281 w 4764282"/>
                <a:gd name="connsiteY29" fmla="*/ 376 h 1494429"/>
                <a:gd name="connsiteX0" fmla="*/ 3527281 w 4764282"/>
                <a:gd name="connsiteY0" fmla="*/ 376 h 1494429"/>
                <a:gd name="connsiteX1" fmla="*/ 3630798 w 4764282"/>
                <a:gd name="connsiteY1" fmla="*/ 86640 h 1494429"/>
                <a:gd name="connsiteX2" fmla="*/ 3777447 w 4764282"/>
                <a:gd name="connsiteY2" fmla="*/ 181531 h 1494429"/>
                <a:gd name="connsiteX3" fmla="*/ 3924973 w 4764282"/>
                <a:gd name="connsiteY3" fmla="*/ 471998 h 1494429"/>
                <a:gd name="connsiteX4" fmla="*/ 4286611 w 4764282"/>
                <a:gd name="connsiteY4" fmla="*/ 617566 h 1494429"/>
                <a:gd name="connsiteX5" fmla="*/ 4489808 w 4764282"/>
                <a:gd name="connsiteY5" fmla="*/ 736328 h 1494429"/>
                <a:gd name="connsiteX6" fmla="*/ 4764282 w 4764282"/>
                <a:gd name="connsiteY6" fmla="*/ 1278680 h 1494429"/>
                <a:gd name="connsiteX7" fmla="*/ 4618552 w 4764282"/>
                <a:gd name="connsiteY7" fmla="*/ 1290294 h 1494429"/>
                <a:gd name="connsiteX8" fmla="*/ 899890 w 4764282"/>
                <a:gd name="connsiteY8" fmla="*/ 1057595 h 1494429"/>
                <a:gd name="connsiteX9" fmla="*/ 24472 w 4764282"/>
                <a:gd name="connsiteY9" fmla="*/ 475913 h 1494429"/>
                <a:gd name="connsiteX10" fmla="*/ 0 w 4764282"/>
                <a:gd name="connsiteY10" fmla="*/ 427213 h 1494429"/>
                <a:gd name="connsiteX11" fmla="*/ 7703 w 4764282"/>
                <a:gd name="connsiteY11" fmla="*/ 422531 h 1494429"/>
                <a:gd name="connsiteX12" fmla="*/ 231990 w 4764282"/>
                <a:gd name="connsiteY12" fmla="*/ 328180 h 1494429"/>
                <a:gd name="connsiteX13" fmla="*/ 473530 w 4764282"/>
                <a:gd name="connsiteY13" fmla="*/ 362685 h 1494429"/>
                <a:gd name="connsiteX14" fmla="*/ 680564 w 4764282"/>
                <a:gd name="connsiteY14" fmla="*/ 423070 h 1494429"/>
                <a:gd name="connsiteX15" fmla="*/ 896224 w 4764282"/>
                <a:gd name="connsiteY15" fmla="*/ 431697 h 1494429"/>
                <a:gd name="connsiteX16" fmla="*/ 1025620 w 4764282"/>
                <a:gd name="connsiteY16" fmla="*/ 276421 h 1494429"/>
                <a:gd name="connsiteX17" fmla="*/ 1180895 w 4764282"/>
                <a:gd name="connsiteY17" fmla="*/ 138398 h 1494429"/>
                <a:gd name="connsiteX18" fmla="*/ 1310292 w 4764282"/>
                <a:gd name="connsiteY18" fmla="*/ 95267 h 1494429"/>
                <a:gd name="connsiteX19" fmla="*/ 1379303 w 4764282"/>
                <a:gd name="connsiteY19" fmla="*/ 172904 h 1494429"/>
                <a:gd name="connsiteX20" fmla="*/ 1586337 w 4764282"/>
                <a:gd name="connsiteY20" fmla="*/ 147025 h 1494429"/>
                <a:gd name="connsiteX21" fmla="*/ 1767492 w 4764282"/>
                <a:gd name="connsiteY21" fmla="*/ 241916 h 1494429"/>
                <a:gd name="connsiteX22" fmla="*/ 1965900 w 4764282"/>
                <a:gd name="connsiteY22" fmla="*/ 345433 h 1494429"/>
                <a:gd name="connsiteX23" fmla="*/ 2198813 w 4764282"/>
                <a:gd name="connsiteY23" fmla="*/ 405817 h 1494429"/>
                <a:gd name="connsiteX24" fmla="*/ 2466232 w 4764282"/>
                <a:gd name="connsiteY24" fmla="*/ 310927 h 1494429"/>
                <a:gd name="connsiteX25" fmla="*/ 2716398 w 4764282"/>
                <a:gd name="connsiteY25" fmla="*/ 285048 h 1494429"/>
                <a:gd name="connsiteX26" fmla="*/ 2940685 w 4764282"/>
                <a:gd name="connsiteY26" fmla="*/ 181530 h 1494429"/>
                <a:gd name="connsiteX27" fmla="*/ 3173598 w 4764282"/>
                <a:gd name="connsiteY27" fmla="*/ 43508 h 1494429"/>
                <a:gd name="connsiteX28" fmla="*/ 3372005 w 4764282"/>
                <a:gd name="connsiteY28" fmla="*/ 121146 h 1494429"/>
                <a:gd name="connsiteX29" fmla="*/ 3527281 w 4764282"/>
                <a:gd name="connsiteY29" fmla="*/ 376 h 1494429"/>
                <a:gd name="connsiteX0" fmla="*/ 3527281 w 4764282"/>
                <a:gd name="connsiteY0" fmla="*/ 548 h 1494601"/>
                <a:gd name="connsiteX1" fmla="*/ 3630798 w 4764282"/>
                <a:gd name="connsiteY1" fmla="*/ 86812 h 1494601"/>
                <a:gd name="connsiteX2" fmla="*/ 3765654 w 4764282"/>
                <a:gd name="connsiteY2" fmla="*/ 311435 h 1494601"/>
                <a:gd name="connsiteX3" fmla="*/ 3924973 w 4764282"/>
                <a:gd name="connsiteY3" fmla="*/ 472170 h 1494601"/>
                <a:gd name="connsiteX4" fmla="*/ 4286611 w 4764282"/>
                <a:gd name="connsiteY4" fmla="*/ 617738 h 1494601"/>
                <a:gd name="connsiteX5" fmla="*/ 4489808 w 4764282"/>
                <a:gd name="connsiteY5" fmla="*/ 736500 h 1494601"/>
                <a:gd name="connsiteX6" fmla="*/ 4764282 w 4764282"/>
                <a:gd name="connsiteY6" fmla="*/ 1278852 h 1494601"/>
                <a:gd name="connsiteX7" fmla="*/ 4618552 w 4764282"/>
                <a:gd name="connsiteY7" fmla="*/ 1290466 h 1494601"/>
                <a:gd name="connsiteX8" fmla="*/ 899890 w 4764282"/>
                <a:gd name="connsiteY8" fmla="*/ 1057767 h 1494601"/>
                <a:gd name="connsiteX9" fmla="*/ 24472 w 4764282"/>
                <a:gd name="connsiteY9" fmla="*/ 476085 h 1494601"/>
                <a:gd name="connsiteX10" fmla="*/ 0 w 4764282"/>
                <a:gd name="connsiteY10" fmla="*/ 427385 h 1494601"/>
                <a:gd name="connsiteX11" fmla="*/ 7703 w 4764282"/>
                <a:gd name="connsiteY11" fmla="*/ 422703 h 1494601"/>
                <a:gd name="connsiteX12" fmla="*/ 231990 w 4764282"/>
                <a:gd name="connsiteY12" fmla="*/ 328352 h 1494601"/>
                <a:gd name="connsiteX13" fmla="*/ 473530 w 4764282"/>
                <a:gd name="connsiteY13" fmla="*/ 362857 h 1494601"/>
                <a:gd name="connsiteX14" fmla="*/ 680564 w 4764282"/>
                <a:gd name="connsiteY14" fmla="*/ 423242 h 1494601"/>
                <a:gd name="connsiteX15" fmla="*/ 896224 w 4764282"/>
                <a:gd name="connsiteY15" fmla="*/ 431869 h 1494601"/>
                <a:gd name="connsiteX16" fmla="*/ 1025620 w 4764282"/>
                <a:gd name="connsiteY16" fmla="*/ 276593 h 1494601"/>
                <a:gd name="connsiteX17" fmla="*/ 1180895 w 4764282"/>
                <a:gd name="connsiteY17" fmla="*/ 138570 h 1494601"/>
                <a:gd name="connsiteX18" fmla="*/ 1310292 w 4764282"/>
                <a:gd name="connsiteY18" fmla="*/ 95439 h 1494601"/>
                <a:gd name="connsiteX19" fmla="*/ 1379303 w 4764282"/>
                <a:gd name="connsiteY19" fmla="*/ 173076 h 1494601"/>
                <a:gd name="connsiteX20" fmla="*/ 1586337 w 4764282"/>
                <a:gd name="connsiteY20" fmla="*/ 147197 h 1494601"/>
                <a:gd name="connsiteX21" fmla="*/ 1767492 w 4764282"/>
                <a:gd name="connsiteY21" fmla="*/ 242088 h 1494601"/>
                <a:gd name="connsiteX22" fmla="*/ 1965900 w 4764282"/>
                <a:gd name="connsiteY22" fmla="*/ 345605 h 1494601"/>
                <a:gd name="connsiteX23" fmla="*/ 2198813 w 4764282"/>
                <a:gd name="connsiteY23" fmla="*/ 405989 h 1494601"/>
                <a:gd name="connsiteX24" fmla="*/ 2466232 w 4764282"/>
                <a:gd name="connsiteY24" fmla="*/ 311099 h 1494601"/>
                <a:gd name="connsiteX25" fmla="*/ 2716398 w 4764282"/>
                <a:gd name="connsiteY25" fmla="*/ 285220 h 1494601"/>
                <a:gd name="connsiteX26" fmla="*/ 2940685 w 4764282"/>
                <a:gd name="connsiteY26" fmla="*/ 181702 h 1494601"/>
                <a:gd name="connsiteX27" fmla="*/ 3173598 w 4764282"/>
                <a:gd name="connsiteY27" fmla="*/ 43680 h 1494601"/>
                <a:gd name="connsiteX28" fmla="*/ 3372005 w 4764282"/>
                <a:gd name="connsiteY28" fmla="*/ 121318 h 1494601"/>
                <a:gd name="connsiteX29" fmla="*/ 3527281 w 4764282"/>
                <a:gd name="connsiteY29" fmla="*/ 548 h 1494601"/>
                <a:gd name="connsiteX0" fmla="*/ 3527281 w 4764282"/>
                <a:gd name="connsiteY0" fmla="*/ 800 h 1494853"/>
                <a:gd name="connsiteX1" fmla="*/ 3630798 w 4764282"/>
                <a:gd name="connsiteY1" fmla="*/ 193208 h 1494853"/>
                <a:gd name="connsiteX2" fmla="*/ 3765654 w 4764282"/>
                <a:gd name="connsiteY2" fmla="*/ 311687 h 1494853"/>
                <a:gd name="connsiteX3" fmla="*/ 3924973 w 4764282"/>
                <a:gd name="connsiteY3" fmla="*/ 472422 h 1494853"/>
                <a:gd name="connsiteX4" fmla="*/ 4286611 w 4764282"/>
                <a:gd name="connsiteY4" fmla="*/ 617990 h 1494853"/>
                <a:gd name="connsiteX5" fmla="*/ 4489808 w 4764282"/>
                <a:gd name="connsiteY5" fmla="*/ 736752 h 1494853"/>
                <a:gd name="connsiteX6" fmla="*/ 4764282 w 4764282"/>
                <a:gd name="connsiteY6" fmla="*/ 1279104 h 1494853"/>
                <a:gd name="connsiteX7" fmla="*/ 4618552 w 4764282"/>
                <a:gd name="connsiteY7" fmla="*/ 1290718 h 1494853"/>
                <a:gd name="connsiteX8" fmla="*/ 899890 w 4764282"/>
                <a:gd name="connsiteY8" fmla="*/ 1058019 h 1494853"/>
                <a:gd name="connsiteX9" fmla="*/ 24472 w 4764282"/>
                <a:gd name="connsiteY9" fmla="*/ 476337 h 1494853"/>
                <a:gd name="connsiteX10" fmla="*/ 0 w 4764282"/>
                <a:gd name="connsiteY10" fmla="*/ 427637 h 1494853"/>
                <a:gd name="connsiteX11" fmla="*/ 7703 w 4764282"/>
                <a:gd name="connsiteY11" fmla="*/ 422955 h 1494853"/>
                <a:gd name="connsiteX12" fmla="*/ 231990 w 4764282"/>
                <a:gd name="connsiteY12" fmla="*/ 328604 h 1494853"/>
                <a:gd name="connsiteX13" fmla="*/ 473530 w 4764282"/>
                <a:gd name="connsiteY13" fmla="*/ 363109 h 1494853"/>
                <a:gd name="connsiteX14" fmla="*/ 680564 w 4764282"/>
                <a:gd name="connsiteY14" fmla="*/ 423494 h 1494853"/>
                <a:gd name="connsiteX15" fmla="*/ 896224 w 4764282"/>
                <a:gd name="connsiteY15" fmla="*/ 432121 h 1494853"/>
                <a:gd name="connsiteX16" fmla="*/ 1025620 w 4764282"/>
                <a:gd name="connsiteY16" fmla="*/ 276845 h 1494853"/>
                <a:gd name="connsiteX17" fmla="*/ 1180895 w 4764282"/>
                <a:gd name="connsiteY17" fmla="*/ 138822 h 1494853"/>
                <a:gd name="connsiteX18" fmla="*/ 1310292 w 4764282"/>
                <a:gd name="connsiteY18" fmla="*/ 95691 h 1494853"/>
                <a:gd name="connsiteX19" fmla="*/ 1379303 w 4764282"/>
                <a:gd name="connsiteY19" fmla="*/ 173328 h 1494853"/>
                <a:gd name="connsiteX20" fmla="*/ 1586337 w 4764282"/>
                <a:gd name="connsiteY20" fmla="*/ 147449 h 1494853"/>
                <a:gd name="connsiteX21" fmla="*/ 1767492 w 4764282"/>
                <a:gd name="connsiteY21" fmla="*/ 242340 h 1494853"/>
                <a:gd name="connsiteX22" fmla="*/ 1965900 w 4764282"/>
                <a:gd name="connsiteY22" fmla="*/ 345857 h 1494853"/>
                <a:gd name="connsiteX23" fmla="*/ 2198813 w 4764282"/>
                <a:gd name="connsiteY23" fmla="*/ 406241 h 1494853"/>
                <a:gd name="connsiteX24" fmla="*/ 2466232 w 4764282"/>
                <a:gd name="connsiteY24" fmla="*/ 311351 h 1494853"/>
                <a:gd name="connsiteX25" fmla="*/ 2716398 w 4764282"/>
                <a:gd name="connsiteY25" fmla="*/ 285472 h 1494853"/>
                <a:gd name="connsiteX26" fmla="*/ 2940685 w 4764282"/>
                <a:gd name="connsiteY26" fmla="*/ 181954 h 1494853"/>
                <a:gd name="connsiteX27" fmla="*/ 3173598 w 4764282"/>
                <a:gd name="connsiteY27" fmla="*/ 43932 h 1494853"/>
                <a:gd name="connsiteX28" fmla="*/ 3372005 w 4764282"/>
                <a:gd name="connsiteY28" fmla="*/ 121570 h 1494853"/>
                <a:gd name="connsiteX29" fmla="*/ 3527281 w 4764282"/>
                <a:gd name="connsiteY29" fmla="*/ 800 h 1494853"/>
                <a:gd name="connsiteX0" fmla="*/ 3491900 w 4764282"/>
                <a:gd name="connsiteY0" fmla="*/ 16662 h 1451747"/>
                <a:gd name="connsiteX1" fmla="*/ 3630798 w 4764282"/>
                <a:gd name="connsiteY1" fmla="*/ 150102 h 1451747"/>
                <a:gd name="connsiteX2" fmla="*/ 3765654 w 4764282"/>
                <a:gd name="connsiteY2" fmla="*/ 268581 h 1451747"/>
                <a:gd name="connsiteX3" fmla="*/ 3924973 w 4764282"/>
                <a:gd name="connsiteY3" fmla="*/ 429316 h 1451747"/>
                <a:gd name="connsiteX4" fmla="*/ 4286611 w 4764282"/>
                <a:gd name="connsiteY4" fmla="*/ 574884 h 1451747"/>
                <a:gd name="connsiteX5" fmla="*/ 4489808 w 4764282"/>
                <a:gd name="connsiteY5" fmla="*/ 693646 h 1451747"/>
                <a:gd name="connsiteX6" fmla="*/ 4764282 w 4764282"/>
                <a:gd name="connsiteY6" fmla="*/ 1235998 h 1451747"/>
                <a:gd name="connsiteX7" fmla="*/ 4618552 w 4764282"/>
                <a:gd name="connsiteY7" fmla="*/ 1247612 h 1451747"/>
                <a:gd name="connsiteX8" fmla="*/ 899890 w 4764282"/>
                <a:gd name="connsiteY8" fmla="*/ 1014913 h 1451747"/>
                <a:gd name="connsiteX9" fmla="*/ 24472 w 4764282"/>
                <a:gd name="connsiteY9" fmla="*/ 433231 h 1451747"/>
                <a:gd name="connsiteX10" fmla="*/ 0 w 4764282"/>
                <a:gd name="connsiteY10" fmla="*/ 384531 h 1451747"/>
                <a:gd name="connsiteX11" fmla="*/ 7703 w 4764282"/>
                <a:gd name="connsiteY11" fmla="*/ 379849 h 1451747"/>
                <a:gd name="connsiteX12" fmla="*/ 231990 w 4764282"/>
                <a:gd name="connsiteY12" fmla="*/ 285498 h 1451747"/>
                <a:gd name="connsiteX13" fmla="*/ 473530 w 4764282"/>
                <a:gd name="connsiteY13" fmla="*/ 320003 h 1451747"/>
                <a:gd name="connsiteX14" fmla="*/ 680564 w 4764282"/>
                <a:gd name="connsiteY14" fmla="*/ 380388 h 1451747"/>
                <a:gd name="connsiteX15" fmla="*/ 896224 w 4764282"/>
                <a:gd name="connsiteY15" fmla="*/ 389015 h 1451747"/>
                <a:gd name="connsiteX16" fmla="*/ 1025620 w 4764282"/>
                <a:gd name="connsiteY16" fmla="*/ 233739 h 1451747"/>
                <a:gd name="connsiteX17" fmla="*/ 1180895 w 4764282"/>
                <a:gd name="connsiteY17" fmla="*/ 95716 h 1451747"/>
                <a:gd name="connsiteX18" fmla="*/ 1310292 w 4764282"/>
                <a:gd name="connsiteY18" fmla="*/ 52585 h 1451747"/>
                <a:gd name="connsiteX19" fmla="*/ 1379303 w 4764282"/>
                <a:gd name="connsiteY19" fmla="*/ 130222 h 1451747"/>
                <a:gd name="connsiteX20" fmla="*/ 1586337 w 4764282"/>
                <a:gd name="connsiteY20" fmla="*/ 104343 h 1451747"/>
                <a:gd name="connsiteX21" fmla="*/ 1767492 w 4764282"/>
                <a:gd name="connsiteY21" fmla="*/ 199234 h 1451747"/>
                <a:gd name="connsiteX22" fmla="*/ 1965900 w 4764282"/>
                <a:gd name="connsiteY22" fmla="*/ 302751 h 1451747"/>
                <a:gd name="connsiteX23" fmla="*/ 2198813 w 4764282"/>
                <a:gd name="connsiteY23" fmla="*/ 363135 h 1451747"/>
                <a:gd name="connsiteX24" fmla="*/ 2466232 w 4764282"/>
                <a:gd name="connsiteY24" fmla="*/ 268245 h 1451747"/>
                <a:gd name="connsiteX25" fmla="*/ 2716398 w 4764282"/>
                <a:gd name="connsiteY25" fmla="*/ 242366 h 1451747"/>
                <a:gd name="connsiteX26" fmla="*/ 2940685 w 4764282"/>
                <a:gd name="connsiteY26" fmla="*/ 138848 h 1451747"/>
                <a:gd name="connsiteX27" fmla="*/ 3173598 w 4764282"/>
                <a:gd name="connsiteY27" fmla="*/ 826 h 1451747"/>
                <a:gd name="connsiteX28" fmla="*/ 3372005 w 4764282"/>
                <a:gd name="connsiteY28" fmla="*/ 78464 h 1451747"/>
                <a:gd name="connsiteX29" fmla="*/ 3491900 w 4764282"/>
                <a:gd name="connsiteY29" fmla="*/ 16662 h 1451747"/>
                <a:gd name="connsiteX0" fmla="*/ 3491900 w 4764282"/>
                <a:gd name="connsiteY0" fmla="*/ 16340 h 1451425"/>
                <a:gd name="connsiteX1" fmla="*/ 3630798 w 4764282"/>
                <a:gd name="connsiteY1" fmla="*/ 149780 h 1451425"/>
                <a:gd name="connsiteX2" fmla="*/ 3765654 w 4764282"/>
                <a:gd name="connsiteY2" fmla="*/ 268259 h 1451425"/>
                <a:gd name="connsiteX3" fmla="*/ 3924973 w 4764282"/>
                <a:gd name="connsiteY3" fmla="*/ 428994 h 1451425"/>
                <a:gd name="connsiteX4" fmla="*/ 4286611 w 4764282"/>
                <a:gd name="connsiteY4" fmla="*/ 574562 h 1451425"/>
                <a:gd name="connsiteX5" fmla="*/ 4489808 w 4764282"/>
                <a:gd name="connsiteY5" fmla="*/ 693324 h 1451425"/>
                <a:gd name="connsiteX6" fmla="*/ 4764282 w 4764282"/>
                <a:gd name="connsiteY6" fmla="*/ 1235676 h 1451425"/>
                <a:gd name="connsiteX7" fmla="*/ 4618552 w 4764282"/>
                <a:gd name="connsiteY7" fmla="*/ 1247290 h 1451425"/>
                <a:gd name="connsiteX8" fmla="*/ 899890 w 4764282"/>
                <a:gd name="connsiteY8" fmla="*/ 1014591 h 1451425"/>
                <a:gd name="connsiteX9" fmla="*/ 24472 w 4764282"/>
                <a:gd name="connsiteY9" fmla="*/ 432909 h 1451425"/>
                <a:gd name="connsiteX10" fmla="*/ 0 w 4764282"/>
                <a:gd name="connsiteY10" fmla="*/ 384209 h 1451425"/>
                <a:gd name="connsiteX11" fmla="*/ 7703 w 4764282"/>
                <a:gd name="connsiteY11" fmla="*/ 379527 h 1451425"/>
                <a:gd name="connsiteX12" fmla="*/ 231990 w 4764282"/>
                <a:gd name="connsiteY12" fmla="*/ 285176 h 1451425"/>
                <a:gd name="connsiteX13" fmla="*/ 473530 w 4764282"/>
                <a:gd name="connsiteY13" fmla="*/ 319681 h 1451425"/>
                <a:gd name="connsiteX14" fmla="*/ 680564 w 4764282"/>
                <a:gd name="connsiteY14" fmla="*/ 380066 h 1451425"/>
                <a:gd name="connsiteX15" fmla="*/ 896224 w 4764282"/>
                <a:gd name="connsiteY15" fmla="*/ 388693 h 1451425"/>
                <a:gd name="connsiteX16" fmla="*/ 1025620 w 4764282"/>
                <a:gd name="connsiteY16" fmla="*/ 233417 h 1451425"/>
                <a:gd name="connsiteX17" fmla="*/ 1180895 w 4764282"/>
                <a:gd name="connsiteY17" fmla="*/ 95394 h 1451425"/>
                <a:gd name="connsiteX18" fmla="*/ 1310292 w 4764282"/>
                <a:gd name="connsiteY18" fmla="*/ 52263 h 1451425"/>
                <a:gd name="connsiteX19" fmla="*/ 1379303 w 4764282"/>
                <a:gd name="connsiteY19" fmla="*/ 129900 h 1451425"/>
                <a:gd name="connsiteX20" fmla="*/ 1586337 w 4764282"/>
                <a:gd name="connsiteY20" fmla="*/ 104021 h 1451425"/>
                <a:gd name="connsiteX21" fmla="*/ 1767492 w 4764282"/>
                <a:gd name="connsiteY21" fmla="*/ 198912 h 1451425"/>
                <a:gd name="connsiteX22" fmla="*/ 1965900 w 4764282"/>
                <a:gd name="connsiteY22" fmla="*/ 302429 h 1451425"/>
                <a:gd name="connsiteX23" fmla="*/ 2198813 w 4764282"/>
                <a:gd name="connsiteY23" fmla="*/ 362813 h 1451425"/>
                <a:gd name="connsiteX24" fmla="*/ 2466232 w 4764282"/>
                <a:gd name="connsiteY24" fmla="*/ 267923 h 1451425"/>
                <a:gd name="connsiteX25" fmla="*/ 2716398 w 4764282"/>
                <a:gd name="connsiteY25" fmla="*/ 242044 h 1451425"/>
                <a:gd name="connsiteX26" fmla="*/ 2940685 w 4764282"/>
                <a:gd name="connsiteY26" fmla="*/ 138526 h 1451425"/>
                <a:gd name="connsiteX27" fmla="*/ 3173598 w 4764282"/>
                <a:gd name="connsiteY27" fmla="*/ 504 h 1451425"/>
                <a:gd name="connsiteX28" fmla="*/ 3301242 w 4764282"/>
                <a:gd name="connsiteY28" fmla="*/ 137111 h 1451425"/>
                <a:gd name="connsiteX29" fmla="*/ 3491900 w 4764282"/>
                <a:gd name="connsiteY29" fmla="*/ 16340 h 1451425"/>
                <a:gd name="connsiteX0" fmla="*/ 3491900 w 4764282"/>
                <a:gd name="connsiteY0" fmla="*/ 31 h 1435116"/>
                <a:gd name="connsiteX1" fmla="*/ 3630798 w 4764282"/>
                <a:gd name="connsiteY1" fmla="*/ 133471 h 1435116"/>
                <a:gd name="connsiteX2" fmla="*/ 3765654 w 4764282"/>
                <a:gd name="connsiteY2" fmla="*/ 251950 h 1435116"/>
                <a:gd name="connsiteX3" fmla="*/ 3924973 w 4764282"/>
                <a:gd name="connsiteY3" fmla="*/ 412685 h 1435116"/>
                <a:gd name="connsiteX4" fmla="*/ 4286611 w 4764282"/>
                <a:gd name="connsiteY4" fmla="*/ 558253 h 1435116"/>
                <a:gd name="connsiteX5" fmla="*/ 4489808 w 4764282"/>
                <a:gd name="connsiteY5" fmla="*/ 677015 h 1435116"/>
                <a:gd name="connsiteX6" fmla="*/ 4764282 w 4764282"/>
                <a:gd name="connsiteY6" fmla="*/ 1219367 h 1435116"/>
                <a:gd name="connsiteX7" fmla="*/ 4618552 w 4764282"/>
                <a:gd name="connsiteY7" fmla="*/ 1230981 h 1435116"/>
                <a:gd name="connsiteX8" fmla="*/ 899890 w 4764282"/>
                <a:gd name="connsiteY8" fmla="*/ 998282 h 1435116"/>
                <a:gd name="connsiteX9" fmla="*/ 24472 w 4764282"/>
                <a:gd name="connsiteY9" fmla="*/ 416600 h 1435116"/>
                <a:gd name="connsiteX10" fmla="*/ 0 w 4764282"/>
                <a:gd name="connsiteY10" fmla="*/ 367900 h 1435116"/>
                <a:gd name="connsiteX11" fmla="*/ 7703 w 4764282"/>
                <a:gd name="connsiteY11" fmla="*/ 363218 h 1435116"/>
                <a:gd name="connsiteX12" fmla="*/ 231990 w 4764282"/>
                <a:gd name="connsiteY12" fmla="*/ 268867 h 1435116"/>
                <a:gd name="connsiteX13" fmla="*/ 473530 w 4764282"/>
                <a:gd name="connsiteY13" fmla="*/ 303372 h 1435116"/>
                <a:gd name="connsiteX14" fmla="*/ 680564 w 4764282"/>
                <a:gd name="connsiteY14" fmla="*/ 363757 h 1435116"/>
                <a:gd name="connsiteX15" fmla="*/ 896224 w 4764282"/>
                <a:gd name="connsiteY15" fmla="*/ 372384 h 1435116"/>
                <a:gd name="connsiteX16" fmla="*/ 1025620 w 4764282"/>
                <a:gd name="connsiteY16" fmla="*/ 217108 h 1435116"/>
                <a:gd name="connsiteX17" fmla="*/ 1180895 w 4764282"/>
                <a:gd name="connsiteY17" fmla="*/ 79085 h 1435116"/>
                <a:gd name="connsiteX18" fmla="*/ 1310292 w 4764282"/>
                <a:gd name="connsiteY18" fmla="*/ 35954 h 1435116"/>
                <a:gd name="connsiteX19" fmla="*/ 1379303 w 4764282"/>
                <a:gd name="connsiteY19" fmla="*/ 113591 h 1435116"/>
                <a:gd name="connsiteX20" fmla="*/ 1586337 w 4764282"/>
                <a:gd name="connsiteY20" fmla="*/ 87712 h 1435116"/>
                <a:gd name="connsiteX21" fmla="*/ 1767492 w 4764282"/>
                <a:gd name="connsiteY21" fmla="*/ 182603 h 1435116"/>
                <a:gd name="connsiteX22" fmla="*/ 1965900 w 4764282"/>
                <a:gd name="connsiteY22" fmla="*/ 286120 h 1435116"/>
                <a:gd name="connsiteX23" fmla="*/ 2198813 w 4764282"/>
                <a:gd name="connsiteY23" fmla="*/ 346504 h 1435116"/>
                <a:gd name="connsiteX24" fmla="*/ 2466232 w 4764282"/>
                <a:gd name="connsiteY24" fmla="*/ 251614 h 1435116"/>
                <a:gd name="connsiteX25" fmla="*/ 2716398 w 4764282"/>
                <a:gd name="connsiteY25" fmla="*/ 225735 h 1435116"/>
                <a:gd name="connsiteX26" fmla="*/ 2940685 w 4764282"/>
                <a:gd name="connsiteY26" fmla="*/ 122217 h 1435116"/>
                <a:gd name="connsiteX27" fmla="*/ 3114630 w 4764282"/>
                <a:gd name="connsiteY27" fmla="*/ 78546 h 1435116"/>
                <a:gd name="connsiteX28" fmla="*/ 3301242 w 4764282"/>
                <a:gd name="connsiteY28" fmla="*/ 120802 h 1435116"/>
                <a:gd name="connsiteX29" fmla="*/ 3491900 w 4764282"/>
                <a:gd name="connsiteY29" fmla="*/ 31 h 1435116"/>
                <a:gd name="connsiteX0" fmla="*/ 3491900 w 4764282"/>
                <a:gd name="connsiteY0" fmla="*/ 31 h 1435116"/>
                <a:gd name="connsiteX1" fmla="*/ 3630798 w 4764282"/>
                <a:gd name="connsiteY1" fmla="*/ 133471 h 1435116"/>
                <a:gd name="connsiteX2" fmla="*/ 3765654 w 4764282"/>
                <a:gd name="connsiteY2" fmla="*/ 251950 h 1435116"/>
                <a:gd name="connsiteX3" fmla="*/ 3924973 w 4764282"/>
                <a:gd name="connsiteY3" fmla="*/ 412685 h 1435116"/>
                <a:gd name="connsiteX4" fmla="*/ 4286611 w 4764282"/>
                <a:gd name="connsiteY4" fmla="*/ 558253 h 1435116"/>
                <a:gd name="connsiteX5" fmla="*/ 4489808 w 4764282"/>
                <a:gd name="connsiteY5" fmla="*/ 677015 h 1435116"/>
                <a:gd name="connsiteX6" fmla="*/ 4764282 w 4764282"/>
                <a:gd name="connsiteY6" fmla="*/ 1219367 h 1435116"/>
                <a:gd name="connsiteX7" fmla="*/ 4618552 w 4764282"/>
                <a:gd name="connsiteY7" fmla="*/ 1230981 h 1435116"/>
                <a:gd name="connsiteX8" fmla="*/ 899890 w 4764282"/>
                <a:gd name="connsiteY8" fmla="*/ 998282 h 1435116"/>
                <a:gd name="connsiteX9" fmla="*/ 24472 w 4764282"/>
                <a:gd name="connsiteY9" fmla="*/ 416600 h 1435116"/>
                <a:gd name="connsiteX10" fmla="*/ 0 w 4764282"/>
                <a:gd name="connsiteY10" fmla="*/ 367900 h 1435116"/>
                <a:gd name="connsiteX11" fmla="*/ 7703 w 4764282"/>
                <a:gd name="connsiteY11" fmla="*/ 363218 h 1435116"/>
                <a:gd name="connsiteX12" fmla="*/ 231990 w 4764282"/>
                <a:gd name="connsiteY12" fmla="*/ 268867 h 1435116"/>
                <a:gd name="connsiteX13" fmla="*/ 473530 w 4764282"/>
                <a:gd name="connsiteY13" fmla="*/ 303372 h 1435116"/>
                <a:gd name="connsiteX14" fmla="*/ 680564 w 4764282"/>
                <a:gd name="connsiteY14" fmla="*/ 363757 h 1435116"/>
                <a:gd name="connsiteX15" fmla="*/ 896224 w 4764282"/>
                <a:gd name="connsiteY15" fmla="*/ 372384 h 1435116"/>
                <a:gd name="connsiteX16" fmla="*/ 1025620 w 4764282"/>
                <a:gd name="connsiteY16" fmla="*/ 217108 h 1435116"/>
                <a:gd name="connsiteX17" fmla="*/ 1180895 w 4764282"/>
                <a:gd name="connsiteY17" fmla="*/ 79085 h 1435116"/>
                <a:gd name="connsiteX18" fmla="*/ 1310292 w 4764282"/>
                <a:gd name="connsiteY18" fmla="*/ 35954 h 1435116"/>
                <a:gd name="connsiteX19" fmla="*/ 1379303 w 4764282"/>
                <a:gd name="connsiteY19" fmla="*/ 113591 h 1435116"/>
                <a:gd name="connsiteX20" fmla="*/ 1586337 w 4764282"/>
                <a:gd name="connsiteY20" fmla="*/ 87712 h 1435116"/>
                <a:gd name="connsiteX21" fmla="*/ 1767492 w 4764282"/>
                <a:gd name="connsiteY21" fmla="*/ 182603 h 1435116"/>
                <a:gd name="connsiteX22" fmla="*/ 1965900 w 4764282"/>
                <a:gd name="connsiteY22" fmla="*/ 286120 h 1435116"/>
                <a:gd name="connsiteX23" fmla="*/ 2198813 w 4764282"/>
                <a:gd name="connsiteY23" fmla="*/ 346504 h 1435116"/>
                <a:gd name="connsiteX24" fmla="*/ 2466232 w 4764282"/>
                <a:gd name="connsiteY24" fmla="*/ 251614 h 1435116"/>
                <a:gd name="connsiteX25" fmla="*/ 2716398 w 4764282"/>
                <a:gd name="connsiteY25" fmla="*/ 225735 h 1435116"/>
                <a:gd name="connsiteX26" fmla="*/ 2881716 w 4764282"/>
                <a:gd name="connsiteY26" fmla="*/ 228361 h 1435116"/>
                <a:gd name="connsiteX27" fmla="*/ 3114630 w 4764282"/>
                <a:gd name="connsiteY27" fmla="*/ 78546 h 1435116"/>
                <a:gd name="connsiteX28" fmla="*/ 3301242 w 4764282"/>
                <a:gd name="connsiteY28" fmla="*/ 120802 h 1435116"/>
                <a:gd name="connsiteX29" fmla="*/ 3491900 w 4764282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783365 w 5523175"/>
                <a:gd name="connsiteY9" fmla="*/ 416600 h 1435116"/>
                <a:gd name="connsiteX10" fmla="*/ 758893 w 5523175"/>
                <a:gd name="connsiteY10" fmla="*/ 367900 h 1435116"/>
                <a:gd name="connsiteX11" fmla="*/ 0 w 5523175"/>
                <a:gd name="connsiteY11" fmla="*/ 834968 h 1435116"/>
                <a:gd name="connsiteX12" fmla="*/ 990883 w 5523175"/>
                <a:gd name="connsiteY12" fmla="*/ 268867 h 1435116"/>
                <a:gd name="connsiteX13" fmla="*/ 1232423 w 5523175"/>
                <a:gd name="connsiteY13" fmla="*/ 303372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783365 w 5523175"/>
                <a:gd name="connsiteY9" fmla="*/ 416600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990883 w 5523175"/>
                <a:gd name="connsiteY12" fmla="*/ 268867 h 1435116"/>
                <a:gd name="connsiteX13" fmla="*/ 1232423 w 5523175"/>
                <a:gd name="connsiteY13" fmla="*/ 303372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990883 w 5523175"/>
                <a:gd name="connsiteY12" fmla="*/ 268867 h 1435116"/>
                <a:gd name="connsiteX13" fmla="*/ 1232423 w 5523175"/>
                <a:gd name="connsiteY13" fmla="*/ 303372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1232423 w 5523175"/>
                <a:gd name="connsiteY13" fmla="*/ 303372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39457 w 5523175"/>
                <a:gd name="connsiteY14" fmla="*/ 363757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217108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1939788 w 5523175"/>
                <a:gd name="connsiteY17" fmla="*/ 79085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45230 w 5523175"/>
                <a:gd name="connsiteY20" fmla="*/ 87712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21642 w 5523175"/>
                <a:gd name="connsiteY20" fmla="*/ 276413 h 1435116"/>
                <a:gd name="connsiteX21" fmla="*/ 2526385 w 5523175"/>
                <a:gd name="connsiteY21" fmla="*/ 182603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21642 w 5523175"/>
                <a:gd name="connsiteY20" fmla="*/ 276413 h 1435116"/>
                <a:gd name="connsiteX21" fmla="*/ 2526385 w 5523175"/>
                <a:gd name="connsiteY21" fmla="*/ 253365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225735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069185 w 5523175"/>
                <a:gd name="connsiteY18" fmla="*/ 35954 h 1435116"/>
                <a:gd name="connsiteX19" fmla="*/ 2138196 w 5523175"/>
                <a:gd name="connsiteY19" fmla="*/ 113591 h 1435116"/>
                <a:gd name="connsiteX20" fmla="*/ 2321642 w 5523175"/>
                <a:gd name="connsiteY20" fmla="*/ 276413 h 1435116"/>
                <a:gd name="connsiteX21" fmla="*/ 2526385 w 5523175"/>
                <a:gd name="connsiteY21" fmla="*/ 253365 h 1435116"/>
                <a:gd name="connsiteX22" fmla="*/ 2724793 w 5523175"/>
                <a:gd name="connsiteY22" fmla="*/ 286120 h 1435116"/>
                <a:gd name="connsiteX23" fmla="*/ 2957706 w 5523175"/>
                <a:gd name="connsiteY23" fmla="*/ 346504 h 1435116"/>
                <a:gd name="connsiteX24" fmla="*/ 3225125 w 5523175"/>
                <a:gd name="connsiteY24" fmla="*/ 251614 h 1435116"/>
                <a:gd name="connsiteX25" fmla="*/ 3475291 w 5523175"/>
                <a:gd name="connsiteY25" fmla="*/ 331879 h 1435116"/>
                <a:gd name="connsiteX26" fmla="*/ 3640609 w 5523175"/>
                <a:gd name="connsiteY26" fmla="*/ 228361 h 1435116"/>
                <a:gd name="connsiteX27" fmla="*/ 3873523 w 5523175"/>
                <a:gd name="connsiteY27" fmla="*/ 78546 h 1435116"/>
                <a:gd name="connsiteX28" fmla="*/ 4060135 w 5523175"/>
                <a:gd name="connsiteY28" fmla="*/ 120802 h 1435116"/>
                <a:gd name="connsiteX29" fmla="*/ 4250793 w 5523175"/>
                <a:gd name="connsiteY29" fmla="*/ 31 h 1435116"/>
                <a:gd name="connsiteX0" fmla="*/ 4250793 w 5523175"/>
                <a:gd name="connsiteY0" fmla="*/ 31 h 1435116"/>
                <a:gd name="connsiteX1" fmla="*/ 4389691 w 5523175"/>
                <a:gd name="connsiteY1" fmla="*/ 133471 h 1435116"/>
                <a:gd name="connsiteX2" fmla="*/ 4524547 w 5523175"/>
                <a:gd name="connsiteY2" fmla="*/ 251950 h 1435116"/>
                <a:gd name="connsiteX3" fmla="*/ 4683866 w 5523175"/>
                <a:gd name="connsiteY3" fmla="*/ 412685 h 1435116"/>
                <a:gd name="connsiteX4" fmla="*/ 5045504 w 5523175"/>
                <a:gd name="connsiteY4" fmla="*/ 558253 h 1435116"/>
                <a:gd name="connsiteX5" fmla="*/ 5248701 w 5523175"/>
                <a:gd name="connsiteY5" fmla="*/ 677015 h 1435116"/>
                <a:gd name="connsiteX6" fmla="*/ 5523175 w 5523175"/>
                <a:gd name="connsiteY6" fmla="*/ 1219367 h 1435116"/>
                <a:gd name="connsiteX7" fmla="*/ 5377445 w 5523175"/>
                <a:gd name="connsiteY7" fmla="*/ 1230981 h 1435116"/>
                <a:gd name="connsiteX8" fmla="*/ 1658783 w 5523175"/>
                <a:gd name="connsiteY8" fmla="*/ 998282 h 1435116"/>
                <a:gd name="connsiteX9" fmla="*/ 641840 w 5523175"/>
                <a:gd name="connsiteY9" fmla="*/ 876558 h 1435116"/>
                <a:gd name="connsiteX10" fmla="*/ 322523 w 5523175"/>
                <a:gd name="connsiteY10" fmla="*/ 1004764 h 1435116"/>
                <a:gd name="connsiteX11" fmla="*/ 0 w 5523175"/>
                <a:gd name="connsiteY11" fmla="*/ 834968 h 1435116"/>
                <a:gd name="connsiteX12" fmla="*/ 460163 w 5523175"/>
                <a:gd name="connsiteY12" fmla="*/ 599094 h 1435116"/>
                <a:gd name="connsiteX13" fmla="*/ 949372 w 5523175"/>
                <a:gd name="connsiteY13" fmla="*/ 409516 h 1435116"/>
                <a:gd name="connsiteX14" fmla="*/ 1474838 w 5523175"/>
                <a:gd name="connsiteY14" fmla="*/ 505282 h 1435116"/>
                <a:gd name="connsiteX15" fmla="*/ 1655117 w 5523175"/>
                <a:gd name="connsiteY15" fmla="*/ 372384 h 1435116"/>
                <a:gd name="connsiteX16" fmla="*/ 1784513 w 5523175"/>
                <a:gd name="connsiteY16" fmla="*/ 335046 h 1435116"/>
                <a:gd name="connsiteX17" fmla="*/ 2022345 w 5523175"/>
                <a:gd name="connsiteY17" fmla="*/ 173434 h 1435116"/>
                <a:gd name="connsiteX18" fmla="*/ 2138196 w 5523175"/>
                <a:gd name="connsiteY18" fmla="*/ 113591 h 1435116"/>
                <a:gd name="connsiteX19" fmla="*/ 2321642 w 5523175"/>
                <a:gd name="connsiteY19" fmla="*/ 276413 h 1435116"/>
                <a:gd name="connsiteX20" fmla="*/ 2526385 w 5523175"/>
                <a:gd name="connsiteY20" fmla="*/ 253365 h 1435116"/>
                <a:gd name="connsiteX21" fmla="*/ 2724793 w 5523175"/>
                <a:gd name="connsiteY21" fmla="*/ 286120 h 1435116"/>
                <a:gd name="connsiteX22" fmla="*/ 2957706 w 5523175"/>
                <a:gd name="connsiteY22" fmla="*/ 346504 h 1435116"/>
                <a:gd name="connsiteX23" fmla="*/ 3225125 w 5523175"/>
                <a:gd name="connsiteY23" fmla="*/ 251614 h 1435116"/>
                <a:gd name="connsiteX24" fmla="*/ 3475291 w 5523175"/>
                <a:gd name="connsiteY24" fmla="*/ 331879 h 1435116"/>
                <a:gd name="connsiteX25" fmla="*/ 3640609 w 5523175"/>
                <a:gd name="connsiteY25" fmla="*/ 228361 h 1435116"/>
                <a:gd name="connsiteX26" fmla="*/ 3873523 w 5523175"/>
                <a:gd name="connsiteY26" fmla="*/ 78546 h 1435116"/>
                <a:gd name="connsiteX27" fmla="*/ 4060135 w 5523175"/>
                <a:gd name="connsiteY27" fmla="*/ 120802 h 1435116"/>
                <a:gd name="connsiteX28" fmla="*/ 4250793 w 5523175"/>
                <a:gd name="connsiteY28" fmla="*/ 31 h 1435116"/>
                <a:gd name="connsiteX0" fmla="*/ 4060135 w 5523175"/>
                <a:gd name="connsiteY0" fmla="*/ 43767 h 1358081"/>
                <a:gd name="connsiteX1" fmla="*/ 4389691 w 5523175"/>
                <a:gd name="connsiteY1" fmla="*/ 56436 h 1358081"/>
                <a:gd name="connsiteX2" fmla="*/ 4524547 w 5523175"/>
                <a:gd name="connsiteY2" fmla="*/ 174915 h 1358081"/>
                <a:gd name="connsiteX3" fmla="*/ 4683866 w 5523175"/>
                <a:gd name="connsiteY3" fmla="*/ 335650 h 1358081"/>
                <a:gd name="connsiteX4" fmla="*/ 5045504 w 5523175"/>
                <a:gd name="connsiteY4" fmla="*/ 481218 h 1358081"/>
                <a:gd name="connsiteX5" fmla="*/ 5248701 w 5523175"/>
                <a:gd name="connsiteY5" fmla="*/ 599980 h 1358081"/>
                <a:gd name="connsiteX6" fmla="*/ 5523175 w 5523175"/>
                <a:gd name="connsiteY6" fmla="*/ 1142332 h 1358081"/>
                <a:gd name="connsiteX7" fmla="*/ 5377445 w 5523175"/>
                <a:gd name="connsiteY7" fmla="*/ 1153946 h 1358081"/>
                <a:gd name="connsiteX8" fmla="*/ 1658783 w 5523175"/>
                <a:gd name="connsiteY8" fmla="*/ 921247 h 1358081"/>
                <a:gd name="connsiteX9" fmla="*/ 641840 w 5523175"/>
                <a:gd name="connsiteY9" fmla="*/ 799523 h 1358081"/>
                <a:gd name="connsiteX10" fmla="*/ 322523 w 5523175"/>
                <a:gd name="connsiteY10" fmla="*/ 927729 h 1358081"/>
                <a:gd name="connsiteX11" fmla="*/ 0 w 5523175"/>
                <a:gd name="connsiteY11" fmla="*/ 757933 h 1358081"/>
                <a:gd name="connsiteX12" fmla="*/ 460163 w 5523175"/>
                <a:gd name="connsiteY12" fmla="*/ 522059 h 1358081"/>
                <a:gd name="connsiteX13" fmla="*/ 949372 w 5523175"/>
                <a:gd name="connsiteY13" fmla="*/ 332481 h 1358081"/>
                <a:gd name="connsiteX14" fmla="*/ 1474838 w 5523175"/>
                <a:gd name="connsiteY14" fmla="*/ 428247 h 1358081"/>
                <a:gd name="connsiteX15" fmla="*/ 1655117 w 5523175"/>
                <a:gd name="connsiteY15" fmla="*/ 295349 h 1358081"/>
                <a:gd name="connsiteX16" fmla="*/ 1784513 w 5523175"/>
                <a:gd name="connsiteY16" fmla="*/ 258011 h 1358081"/>
                <a:gd name="connsiteX17" fmla="*/ 2022345 w 5523175"/>
                <a:gd name="connsiteY17" fmla="*/ 96399 h 1358081"/>
                <a:gd name="connsiteX18" fmla="*/ 2138196 w 5523175"/>
                <a:gd name="connsiteY18" fmla="*/ 36556 h 1358081"/>
                <a:gd name="connsiteX19" fmla="*/ 2321642 w 5523175"/>
                <a:gd name="connsiteY19" fmla="*/ 199378 h 1358081"/>
                <a:gd name="connsiteX20" fmla="*/ 2526385 w 5523175"/>
                <a:gd name="connsiteY20" fmla="*/ 176330 h 1358081"/>
                <a:gd name="connsiteX21" fmla="*/ 2724793 w 5523175"/>
                <a:gd name="connsiteY21" fmla="*/ 209085 h 1358081"/>
                <a:gd name="connsiteX22" fmla="*/ 2957706 w 5523175"/>
                <a:gd name="connsiteY22" fmla="*/ 269469 h 1358081"/>
                <a:gd name="connsiteX23" fmla="*/ 3225125 w 5523175"/>
                <a:gd name="connsiteY23" fmla="*/ 174579 h 1358081"/>
                <a:gd name="connsiteX24" fmla="*/ 3475291 w 5523175"/>
                <a:gd name="connsiteY24" fmla="*/ 254844 h 1358081"/>
                <a:gd name="connsiteX25" fmla="*/ 3640609 w 5523175"/>
                <a:gd name="connsiteY25" fmla="*/ 151326 h 1358081"/>
                <a:gd name="connsiteX26" fmla="*/ 3873523 w 5523175"/>
                <a:gd name="connsiteY26" fmla="*/ 1511 h 1358081"/>
                <a:gd name="connsiteX27" fmla="*/ 4060135 w 5523175"/>
                <a:gd name="connsiteY27" fmla="*/ 43767 h 1358081"/>
                <a:gd name="connsiteX0" fmla="*/ 4178073 w 5523175"/>
                <a:gd name="connsiteY0" fmla="*/ 125384 h 1357143"/>
                <a:gd name="connsiteX1" fmla="*/ 4389691 w 5523175"/>
                <a:gd name="connsiteY1" fmla="*/ 55498 h 1357143"/>
                <a:gd name="connsiteX2" fmla="*/ 4524547 w 5523175"/>
                <a:gd name="connsiteY2" fmla="*/ 173977 h 1357143"/>
                <a:gd name="connsiteX3" fmla="*/ 4683866 w 5523175"/>
                <a:gd name="connsiteY3" fmla="*/ 334712 h 1357143"/>
                <a:gd name="connsiteX4" fmla="*/ 5045504 w 5523175"/>
                <a:gd name="connsiteY4" fmla="*/ 480280 h 1357143"/>
                <a:gd name="connsiteX5" fmla="*/ 5248701 w 5523175"/>
                <a:gd name="connsiteY5" fmla="*/ 599042 h 1357143"/>
                <a:gd name="connsiteX6" fmla="*/ 5523175 w 5523175"/>
                <a:gd name="connsiteY6" fmla="*/ 1141394 h 1357143"/>
                <a:gd name="connsiteX7" fmla="*/ 5377445 w 5523175"/>
                <a:gd name="connsiteY7" fmla="*/ 1153008 h 1357143"/>
                <a:gd name="connsiteX8" fmla="*/ 1658783 w 5523175"/>
                <a:gd name="connsiteY8" fmla="*/ 920309 h 1357143"/>
                <a:gd name="connsiteX9" fmla="*/ 641840 w 5523175"/>
                <a:gd name="connsiteY9" fmla="*/ 798585 h 1357143"/>
                <a:gd name="connsiteX10" fmla="*/ 322523 w 5523175"/>
                <a:gd name="connsiteY10" fmla="*/ 926791 h 1357143"/>
                <a:gd name="connsiteX11" fmla="*/ 0 w 5523175"/>
                <a:gd name="connsiteY11" fmla="*/ 756995 h 1357143"/>
                <a:gd name="connsiteX12" fmla="*/ 460163 w 5523175"/>
                <a:gd name="connsiteY12" fmla="*/ 521121 h 1357143"/>
                <a:gd name="connsiteX13" fmla="*/ 949372 w 5523175"/>
                <a:gd name="connsiteY13" fmla="*/ 331543 h 1357143"/>
                <a:gd name="connsiteX14" fmla="*/ 1474838 w 5523175"/>
                <a:gd name="connsiteY14" fmla="*/ 427309 h 1357143"/>
                <a:gd name="connsiteX15" fmla="*/ 1655117 w 5523175"/>
                <a:gd name="connsiteY15" fmla="*/ 294411 h 1357143"/>
                <a:gd name="connsiteX16" fmla="*/ 1784513 w 5523175"/>
                <a:gd name="connsiteY16" fmla="*/ 257073 h 1357143"/>
                <a:gd name="connsiteX17" fmla="*/ 2022345 w 5523175"/>
                <a:gd name="connsiteY17" fmla="*/ 95461 h 1357143"/>
                <a:gd name="connsiteX18" fmla="*/ 2138196 w 5523175"/>
                <a:gd name="connsiteY18" fmla="*/ 35618 h 1357143"/>
                <a:gd name="connsiteX19" fmla="*/ 2321642 w 5523175"/>
                <a:gd name="connsiteY19" fmla="*/ 198440 h 1357143"/>
                <a:gd name="connsiteX20" fmla="*/ 2526385 w 5523175"/>
                <a:gd name="connsiteY20" fmla="*/ 175392 h 1357143"/>
                <a:gd name="connsiteX21" fmla="*/ 2724793 w 5523175"/>
                <a:gd name="connsiteY21" fmla="*/ 208147 h 1357143"/>
                <a:gd name="connsiteX22" fmla="*/ 2957706 w 5523175"/>
                <a:gd name="connsiteY22" fmla="*/ 268531 h 1357143"/>
                <a:gd name="connsiteX23" fmla="*/ 3225125 w 5523175"/>
                <a:gd name="connsiteY23" fmla="*/ 173641 h 1357143"/>
                <a:gd name="connsiteX24" fmla="*/ 3475291 w 5523175"/>
                <a:gd name="connsiteY24" fmla="*/ 253906 h 1357143"/>
                <a:gd name="connsiteX25" fmla="*/ 3640609 w 5523175"/>
                <a:gd name="connsiteY25" fmla="*/ 150388 h 1357143"/>
                <a:gd name="connsiteX26" fmla="*/ 3873523 w 5523175"/>
                <a:gd name="connsiteY26" fmla="*/ 573 h 1357143"/>
                <a:gd name="connsiteX27" fmla="*/ 4178073 w 5523175"/>
                <a:gd name="connsiteY27" fmla="*/ 125384 h 135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23175" h="1357143">
                  <a:moveTo>
                    <a:pt x="4178073" y="125384"/>
                  </a:moveTo>
                  <a:cubicBezTo>
                    <a:pt x="4264101" y="134538"/>
                    <a:pt x="4331945" y="47399"/>
                    <a:pt x="4389691" y="55498"/>
                  </a:cubicBezTo>
                  <a:cubicBezTo>
                    <a:pt x="4447437" y="63597"/>
                    <a:pt x="4475518" y="127441"/>
                    <a:pt x="4524547" y="173977"/>
                  </a:cubicBezTo>
                  <a:cubicBezTo>
                    <a:pt x="4573576" y="220513"/>
                    <a:pt x="4597040" y="283662"/>
                    <a:pt x="4683866" y="334712"/>
                  </a:cubicBezTo>
                  <a:cubicBezTo>
                    <a:pt x="4770692" y="385762"/>
                    <a:pt x="4951365" y="436225"/>
                    <a:pt x="5045504" y="480280"/>
                  </a:cubicBezTo>
                  <a:cubicBezTo>
                    <a:pt x="5139643" y="524335"/>
                    <a:pt x="5234615" y="599009"/>
                    <a:pt x="5248701" y="599042"/>
                  </a:cubicBezTo>
                  <a:lnTo>
                    <a:pt x="5523175" y="1141394"/>
                  </a:lnTo>
                  <a:cubicBezTo>
                    <a:pt x="5478530" y="1168853"/>
                    <a:pt x="5422090" y="1125549"/>
                    <a:pt x="5377445" y="1153008"/>
                  </a:cubicBezTo>
                  <a:cubicBezTo>
                    <a:pt x="4531390" y="1640201"/>
                    <a:pt x="3054642" y="1129359"/>
                    <a:pt x="1658783" y="920309"/>
                  </a:cubicBezTo>
                  <a:cubicBezTo>
                    <a:pt x="1221669" y="822834"/>
                    <a:pt x="801657" y="1074167"/>
                    <a:pt x="641840" y="798585"/>
                  </a:cubicBezTo>
                  <a:lnTo>
                    <a:pt x="322523" y="926791"/>
                  </a:lnTo>
                  <a:lnTo>
                    <a:pt x="0" y="756995"/>
                  </a:lnTo>
                  <a:cubicBezTo>
                    <a:pt x="83389" y="713324"/>
                    <a:pt x="301934" y="592030"/>
                    <a:pt x="460163" y="521121"/>
                  </a:cubicBezTo>
                  <a:cubicBezTo>
                    <a:pt x="618392" y="450212"/>
                    <a:pt x="780260" y="347178"/>
                    <a:pt x="949372" y="331543"/>
                  </a:cubicBezTo>
                  <a:cubicBezTo>
                    <a:pt x="1118485" y="315908"/>
                    <a:pt x="1357214" y="433498"/>
                    <a:pt x="1474838" y="427309"/>
                  </a:cubicBezTo>
                  <a:cubicBezTo>
                    <a:pt x="1592462" y="421120"/>
                    <a:pt x="1603505" y="322784"/>
                    <a:pt x="1655117" y="294411"/>
                  </a:cubicBezTo>
                  <a:cubicBezTo>
                    <a:pt x="1706729" y="266038"/>
                    <a:pt x="1723308" y="290231"/>
                    <a:pt x="1784513" y="257073"/>
                  </a:cubicBezTo>
                  <a:cubicBezTo>
                    <a:pt x="1845718" y="223915"/>
                    <a:pt x="1963398" y="132370"/>
                    <a:pt x="2022345" y="95461"/>
                  </a:cubicBezTo>
                  <a:cubicBezTo>
                    <a:pt x="2081292" y="58552"/>
                    <a:pt x="2088313" y="18455"/>
                    <a:pt x="2138196" y="35618"/>
                  </a:cubicBezTo>
                  <a:cubicBezTo>
                    <a:pt x="2188079" y="52781"/>
                    <a:pt x="2256944" y="175144"/>
                    <a:pt x="2321642" y="198440"/>
                  </a:cubicBezTo>
                  <a:cubicBezTo>
                    <a:pt x="2386340" y="221736"/>
                    <a:pt x="2459193" y="173774"/>
                    <a:pt x="2526385" y="175392"/>
                  </a:cubicBezTo>
                  <a:cubicBezTo>
                    <a:pt x="2593577" y="177010"/>
                    <a:pt x="2652906" y="192624"/>
                    <a:pt x="2724793" y="208147"/>
                  </a:cubicBezTo>
                  <a:cubicBezTo>
                    <a:pt x="2796680" y="223670"/>
                    <a:pt x="2874317" y="274282"/>
                    <a:pt x="2957706" y="268531"/>
                  </a:cubicBezTo>
                  <a:cubicBezTo>
                    <a:pt x="3041095" y="262780"/>
                    <a:pt x="3138861" y="176078"/>
                    <a:pt x="3225125" y="173641"/>
                  </a:cubicBezTo>
                  <a:cubicBezTo>
                    <a:pt x="3311389" y="171204"/>
                    <a:pt x="3406044" y="257781"/>
                    <a:pt x="3475291" y="253906"/>
                  </a:cubicBezTo>
                  <a:cubicBezTo>
                    <a:pt x="3544538" y="250031"/>
                    <a:pt x="3574237" y="192610"/>
                    <a:pt x="3640609" y="150388"/>
                  </a:cubicBezTo>
                  <a:cubicBezTo>
                    <a:pt x="3706981" y="108166"/>
                    <a:pt x="3801636" y="10637"/>
                    <a:pt x="3873523" y="573"/>
                  </a:cubicBezTo>
                  <a:cubicBezTo>
                    <a:pt x="3945410" y="-9491"/>
                    <a:pt x="4092045" y="116230"/>
                    <a:pt x="4178073" y="125384"/>
                  </a:cubicBezTo>
                  <a:close/>
                </a:path>
              </a:pathLst>
            </a:custGeom>
            <a:solidFill>
              <a:srgbClr val="E5B24D">
                <a:lumMod val="40000"/>
                <a:lumOff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47ABA0A-D2DE-4558-8234-99D5A763F0F8}"/>
                </a:ext>
              </a:extLst>
            </p:cNvPr>
            <p:cNvSpPr/>
            <p:nvPr/>
          </p:nvSpPr>
          <p:spPr>
            <a:xfrm>
              <a:off x="-12035267" y="4018670"/>
              <a:ext cx="4093635" cy="1158425"/>
            </a:xfrm>
            <a:custGeom>
              <a:avLst/>
              <a:gdLst>
                <a:gd name="connsiteX0" fmla="*/ 0 w 3632751"/>
                <a:gd name="connsiteY0" fmla="*/ 0 h 896144"/>
                <a:gd name="connsiteX1" fmla="*/ 11793 w 3632751"/>
                <a:gd name="connsiteY1" fmla="*/ 3300 h 896144"/>
                <a:gd name="connsiteX2" fmla="*/ 152309 w 3632751"/>
                <a:gd name="connsiteY2" fmla="*/ 82757 h 896144"/>
                <a:gd name="connsiteX3" fmla="*/ 290332 w 3632751"/>
                <a:gd name="connsiteY3" fmla="*/ 74131 h 896144"/>
                <a:gd name="connsiteX4" fmla="*/ 428355 w 3632751"/>
                <a:gd name="connsiteY4" fmla="*/ 22372 h 896144"/>
                <a:gd name="connsiteX5" fmla="*/ 557751 w 3632751"/>
                <a:gd name="connsiteY5" fmla="*/ 22372 h 896144"/>
                <a:gd name="connsiteX6" fmla="*/ 644015 w 3632751"/>
                <a:gd name="connsiteY6" fmla="*/ 151768 h 896144"/>
                <a:gd name="connsiteX7" fmla="*/ 773411 w 3632751"/>
                <a:gd name="connsiteY7" fmla="*/ 108636 h 896144"/>
                <a:gd name="connsiteX8" fmla="*/ 997698 w 3632751"/>
                <a:gd name="connsiteY8" fmla="*/ 82757 h 896144"/>
                <a:gd name="connsiteX9" fmla="*/ 1066709 w 3632751"/>
                <a:gd name="connsiteY9" fmla="*/ 5119 h 896144"/>
                <a:gd name="connsiteX10" fmla="*/ 1196106 w 3632751"/>
                <a:gd name="connsiteY10" fmla="*/ 100010 h 896144"/>
                <a:gd name="connsiteX11" fmla="*/ 1290997 w 3632751"/>
                <a:gd name="connsiteY11" fmla="*/ 48252 h 896144"/>
                <a:gd name="connsiteX12" fmla="*/ 1463524 w 3632751"/>
                <a:gd name="connsiteY12" fmla="*/ 143142 h 896144"/>
                <a:gd name="connsiteX13" fmla="*/ 1636053 w 3632751"/>
                <a:gd name="connsiteY13" fmla="*/ 74131 h 896144"/>
                <a:gd name="connsiteX14" fmla="*/ 1799955 w 3632751"/>
                <a:gd name="connsiteY14" fmla="*/ 169021 h 896144"/>
                <a:gd name="connsiteX15" fmla="*/ 2076000 w 3632751"/>
                <a:gd name="connsiteY15" fmla="*/ 160395 h 896144"/>
                <a:gd name="connsiteX16" fmla="*/ 2222649 w 3632751"/>
                <a:gd name="connsiteY16" fmla="*/ 246659 h 896144"/>
                <a:gd name="connsiteX17" fmla="*/ 2300287 w 3632751"/>
                <a:gd name="connsiteY17" fmla="*/ 307044 h 896144"/>
                <a:gd name="connsiteX18" fmla="*/ 2352045 w 3632751"/>
                <a:gd name="connsiteY18" fmla="*/ 419187 h 896144"/>
                <a:gd name="connsiteX19" fmla="*/ 2490068 w 3632751"/>
                <a:gd name="connsiteY19" fmla="*/ 445066 h 896144"/>
                <a:gd name="connsiteX20" fmla="*/ 2688475 w 3632751"/>
                <a:gd name="connsiteY20" fmla="*/ 445066 h 896144"/>
                <a:gd name="connsiteX21" fmla="*/ 2766113 w 3632751"/>
                <a:gd name="connsiteY21" fmla="*/ 539957 h 896144"/>
                <a:gd name="connsiteX22" fmla="*/ 3068038 w 3632751"/>
                <a:gd name="connsiteY22" fmla="*/ 470945 h 896144"/>
                <a:gd name="connsiteX23" fmla="*/ 3249192 w 3632751"/>
                <a:gd name="connsiteY23" fmla="*/ 505451 h 896144"/>
                <a:gd name="connsiteX24" fmla="*/ 3551116 w 3632751"/>
                <a:gd name="connsiteY24" fmla="*/ 539956 h 896144"/>
                <a:gd name="connsiteX25" fmla="*/ 3617701 w 3632751"/>
                <a:gd name="connsiteY25" fmla="*/ 568801 h 896144"/>
                <a:gd name="connsiteX26" fmla="*/ 3632751 w 3632751"/>
                <a:gd name="connsiteY26" fmla="*/ 573857 h 896144"/>
                <a:gd name="connsiteX27" fmla="*/ 3433193 w 3632751"/>
                <a:gd name="connsiteY27" fmla="*/ 641803 h 896144"/>
                <a:gd name="connsiteX28" fmla="*/ 985468 w 3632751"/>
                <a:gd name="connsiteY28" fmla="*/ 837993 h 896144"/>
                <a:gd name="connsiteX29" fmla="*/ 1194 w 3632751"/>
                <a:gd name="connsiteY29" fmla="*/ 4731 h 896144"/>
                <a:gd name="connsiteX30" fmla="*/ 0 w 3632751"/>
                <a:gd name="connsiteY30" fmla="*/ 0 h 896144"/>
                <a:gd name="connsiteX0" fmla="*/ 0 w 4092708"/>
                <a:gd name="connsiteY0" fmla="*/ 727917 h 892846"/>
                <a:gd name="connsiteX1" fmla="*/ 471750 w 4092708"/>
                <a:gd name="connsiteY1" fmla="*/ 2 h 892846"/>
                <a:gd name="connsiteX2" fmla="*/ 612266 w 4092708"/>
                <a:gd name="connsiteY2" fmla="*/ 79459 h 892846"/>
                <a:gd name="connsiteX3" fmla="*/ 750289 w 4092708"/>
                <a:gd name="connsiteY3" fmla="*/ 70833 h 892846"/>
                <a:gd name="connsiteX4" fmla="*/ 888312 w 4092708"/>
                <a:gd name="connsiteY4" fmla="*/ 19074 h 892846"/>
                <a:gd name="connsiteX5" fmla="*/ 1017708 w 4092708"/>
                <a:gd name="connsiteY5" fmla="*/ 19074 h 892846"/>
                <a:gd name="connsiteX6" fmla="*/ 1103972 w 4092708"/>
                <a:gd name="connsiteY6" fmla="*/ 148470 h 892846"/>
                <a:gd name="connsiteX7" fmla="*/ 1233368 w 4092708"/>
                <a:gd name="connsiteY7" fmla="*/ 105338 h 892846"/>
                <a:gd name="connsiteX8" fmla="*/ 1457655 w 4092708"/>
                <a:gd name="connsiteY8" fmla="*/ 79459 h 892846"/>
                <a:gd name="connsiteX9" fmla="*/ 1526666 w 4092708"/>
                <a:gd name="connsiteY9" fmla="*/ 1821 h 892846"/>
                <a:gd name="connsiteX10" fmla="*/ 1656063 w 4092708"/>
                <a:gd name="connsiteY10" fmla="*/ 96712 h 892846"/>
                <a:gd name="connsiteX11" fmla="*/ 1750954 w 4092708"/>
                <a:gd name="connsiteY11" fmla="*/ 44954 h 892846"/>
                <a:gd name="connsiteX12" fmla="*/ 1923481 w 4092708"/>
                <a:gd name="connsiteY12" fmla="*/ 139844 h 892846"/>
                <a:gd name="connsiteX13" fmla="*/ 2096010 w 4092708"/>
                <a:gd name="connsiteY13" fmla="*/ 70833 h 892846"/>
                <a:gd name="connsiteX14" fmla="*/ 2259912 w 4092708"/>
                <a:gd name="connsiteY14" fmla="*/ 165723 h 892846"/>
                <a:gd name="connsiteX15" fmla="*/ 2535957 w 4092708"/>
                <a:gd name="connsiteY15" fmla="*/ 157097 h 892846"/>
                <a:gd name="connsiteX16" fmla="*/ 2682606 w 4092708"/>
                <a:gd name="connsiteY16" fmla="*/ 243361 h 892846"/>
                <a:gd name="connsiteX17" fmla="*/ 2760244 w 4092708"/>
                <a:gd name="connsiteY17" fmla="*/ 303746 h 892846"/>
                <a:gd name="connsiteX18" fmla="*/ 2812002 w 4092708"/>
                <a:gd name="connsiteY18" fmla="*/ 415889 h 892846"/>
                <a:gd name="connsiteX19" fmla="*/ 2950025 w 4092708"/>
                <a:gd name="connsiteY19" fmla="*/ 441768 h 892846"/>
                <a:gd name="connsiteX20" fmla="*/ 3148432 w 4092708"/>
                <a:gd name="connsiteY20" fmla="*/ 441768 h 892846"/>
                <a:gd name="connsiteX21" fmla="*/ 3226070 w 4092708"/>
                <a:gd name="connsiteY21" fmla="*/ 536659 h 892846"/>
                <a:gd name="connsiteX22" fmla="*/ 3527995 w 4092708"/>
                <a:gd name="connsiteY22" fmla="*/ 467647 h 892846"/>
                <a:gd name="connsiteX23" fmla="*/ 3709149 w 4092708"/>
                <a:gd name="connsiteY23" fmla="*/ 502153 h 892846"/>
                <a:gd name="connsiteX24" fmla="*/ 4011073 w 4092708"/>
                <a:gd name="connsiteY24" fmla="*/ 536658 h 892846"/>
                <a:gd name="connsiteX25" fmla="*/ 4077658 w 4092708"/>
                <a:gd name="connsiteY25" fmla="*/ 565503 h 892846"/>
                <a:gd name="connsiteX26" fmla="*/ 4092708 w 4092708"/>
                <a:gd name="connsiteY26" fmla="*/ 570559 h 892846"/>
                <a:gd name="connsiteX27" fmla="*/ 3893150 w 4092708"/>
                <a:gd name="connsiteY27" fmla="*/ 638505 h 892846"/>
                <a:gd name="connsiteX28" fmla="*/ 1445425 w 4092708"/>
                <a:gd name="connsiteY28" fmla="*/ 834695 h 892846"/>
                <a:gd name="connsiteX29" fmla="*/ 461151 w 4092708"/>
                <a:gd name="connsiteY29" fmla="*/ 1433 h 892846"/>
                <a:gd name="connsiteX30" fmla="*/ 0 w 4092708"/>
                <a:gd name="connsiteY30" fmla="*/ 727917 h 892846"/>
                <a:gd name="connsiteX0" fmla="*/ 0 w 4092708"/>
                <a:gd name="connsiteY0" fmla="*/ 731546 h 896475"/>
                <a:gd name="connsiteX1" fmla="*/ 471750 w 4092708"/>
                <a:gd name="connsiteY1" fmla="*/ 3631 h 896475"/>
                <a:gd name="connsiteX2" fmla="*/ 612266 w 4092708"/>
                <a:gd name="connsiteY2" fmla="*/ 83088 h 896475"/>
                <a:gd name="connsiteX3" fmla="*/ 750289 w 4092708"/>
                <a:gd name="connsiteY3" fmla="*/ 74462 h 896475"/>
                <a:gd name="connsiteX4" fmla="*/ 888312 w 4092708"/>
                <a:gd name="connsiteY4" fmla="*/ 22703 h 896475"/>
                <a:gd name="connsiteX5" fmla="*/ 1017708 w 4092708"/>
                <a:gd name="connsiteY5" fmla="*/ 22703 h 896475"/>
                <a:gd name="connsiteX6" fmla="*/ 1103972 w 4092708"/>
                <a:gd name="connsiteY6" fmla="*/ 152099 h 896475"/>
                <a:gd name="connsiteX7" fmla="*/ 1233368 w 4092708"/>
                <a:gd name="connsiteY7" fmla="*/ 108967 h 896475"/>
                <a:gd name="connsiteX8" fmla="*/ 1457655 w 4092708"/>
                <a:gd name="connsiteY8" fmla="*/ 83088 h 896475"/>
                <a:gd name="connsiteX9" fmla="*/ 1526666 w 4092708"/>
                <a:gd name="connsiteY9" fmla="*/ 5450 h 896475"/>
                <a:gd name="connsiteX10" fmla="*/ 1656063 w 4092708"/>
                <a:gd name="connsiteY10" fmla="*/ 100341 h 896475"/>
                <a:gd name="connsiteX11" fmla="*/ 1750954 w 4092708"/>
                <a:gd name="connsiteY11" fmla="*/ 48583 h 896475"/>
                <a:gd name="connsiteX12" fmla="*/ 1923481 w 4092708"/>
                <a:gd name="connsiteY12" fmla="*/ 143473 h 896475"/>
                <a:gd name="connsiteX13" fmla="*/ 2096010 w 4092708"/>
                <a:gd name="connsiteY13" fmla="*/ 74462 h 896475"/>
                <a:gd name="connsiteX14" fmla="*/ 2259912 w 4092708"/>
                <a:gd name="connsiteY14" fmla="*/ 169352 h 896475"/>
                <a:gd name="connsiteX15" fmla="*/ 2535957 w 4092708"/>
                <a:gd name="connsiteY15" fmla="*/ 160726 h 896475"/>
                <a:gd name="connsiteX16" fmla="*/ 2682606 w 4092708"/>
                <a:gd name="connsiteY16" fmla="*/ 246990 h 896475"/>
                <a:gd name="connsiteX17" fmla="*/ 2760244 w 4092708"/>
                <a:gd name="connsiteY17" fmla="*/ 307375 h 896475"/>
                <a:gd name="connsiteX18" fmla="*/ 2812002 w 4092708"/>
                <a:gd name="connsiteY18" fmla="*/ 419518 h 896475"/>
                <a:gd name="connsiteX19" fmla="*/ 2950025 w 4092708"/>
                <a:gd name="connsiteY19" fmla="*/ 445397 h 896475"/>
                <a:gd name="connsiteX20" fmla="*/ 3148432 w 4092708"/>
                <a:gd name="connsiteY20" fmla="*/ 445397 h 896475"/>
                <a:gd name="connsiteX21" fmla="*/ 3226070 w 4092708"/>
                <a:gd name="connsiteY21" fmla="*/ 540288 h 896475"/>
                <a:gd name="connsiteX22" fmla="*/ 3527995 w 4092708"/>
                <a:gd name="connsiteY22" fmla="*/ 471276 h 896475"/>
                <a:gd name="connsiteX23" fmla="*/ 3709149 w 4092708"/>
                <a:gd name="connsiteY23" fmla="*/ 505782 h 896475"/>
                <a:gd name="connsiteX24" fmla="*/ 4011073 w 4092708"/>
                <a:gd name="connsiteY24" fmla="*/ 540287 h 896475"/>
                <a:gd name="connsiteX25" fmla="*/ 4077658 w 4092708"/>
                <a:gd name="connsiteY25" fmla="*/ 569132 h 896475"/>
                <a:gd name="connsiteX26" fmla="*/ 4092708 w 4092708"/>
                <a:gd name="connsiteY26" fmla="*/ 574188 h 896475"/>
                <a:gd name="connsiteX27" fmla="*/ 3893150 w 4092708"/>
                <a:gd name="connsiteY27" fmla="*/ 642134 h 896475"/>
                <a:gd name="connsiteX28" fmla="*/ 1445425 w 4092708"/>
                <a:gd name="connsiteY28" fmla="*/ 838324 h 896475"/>
                <a:gd name="connsiteX29" fmla="*/ 384547 w 4092708"/>
                <a:gd name="connsiteY29" fmla="*/ 730647 h 896475"/>
                <a:gd name="connsiteX30" fmla="*/ 461151 w 4092708"/>
                <a:gd name="connsiteY30" fmla="*/ 5062 h 896475"/>
                <a:gd name="connsiteX31" fmla="*/ 0 w 4092708"/>
                <a:gd name="connsiteY31" fmla="*/ 731546 h 896475"/>
                <a:gd name="connsiteX0" fmla="*/ 0 w 4092708"/>
                <a:gd name="connsiteY0" fmla="*/ 727917 h 892846"/>
                <a:gd name="connsiteX1" fmla="*/ 471750 w 4092708"/>
                <a:gd name="connsiteY1" fmla="*/ 2 h 892846"/>
                <a:gd name="connsiteX2" fmla="*/ 612266 w 4092708"/>
                <a:gd name="connsiteY2" fmla="*/ 79459 h 892846"/>
                <a:gd name="connsiteX3" fmla="*/ 750289 w 4092708"/>
                <a:gd name="connsiteY3" fmla="*/ 70833 h 892846"/>
                <a:gd name="connsiteX4" fmla="*/ 888312 w 4092708"/>
                <a:gd name="connsiteY4" fmla="*/ 19074 h 892846"/>
                <a:gd name="connsiteX5" fmla="*/ 1017708 w 4092708"/>
                <a:gd name="connsiteY5" fmla="*/ 19074 h 892846"/>
                <a:gd name="connsiteX6" fmla="*/ 1103972 w 4092708"/>
                <a:gd name="connsiteY6" fmla="*/ 148470 h 892846"/>
                <a:gd name="connsiteX7" fmla="*/ 1233368 w 4092708"/>
                <a:gd name="connsiteY7" fmla="*/ 105338 h 892846"/>
                <a:gd name="connsiteX8" fmla="*/ 1457655 w 4092708"/>
                <a:gd name="connsiteY8" fmla="*/ 79459 h 892846"/>
                <a:gd name="connsiteX9" fmla="*/ 1526666 w 4092708"/>
                <a:gd name="connsiteY9" fmla="*/ 1821 h 892846"/>
                <a:gd name="connsiteX10" fmla="*/ 1656063 w 4092708"/>
                <a:gd name="connsiteY10" fmla="*/ 96712 h 892846"/>
                <a:gd name="connsiteX11" fmla="*/ 1750954 w 4092708"/>
                <a:gd name="connsiteY11" fmla="*/ 44954 h 892846"/>
                <a:gd name="connsiteX12" fmla="*/ 1923481 w 4092708"/>
                <a:gd name="connsiteY12" fmla="*/ 139844 h 892846"/>
                <a:gd name="connsiteX13" fmla="*/ 2096010 w 4092708"/>
                <a:gd name="connsiteY13" fmla="*/ 70833 h 892846"/>
                <a:gd name="connsiteX14" fmla="*/ 2259912 w 4092708"/>
                <a:gd name="connsiteY14" fmla="*/ 165723 h 892846"/>
                <a:gd name="connsiteX15" fmla="*/ 2535957 w 4092708"/>
                <a:gd name="connsiteY15" fmla="*/ 157097 h 892846"/>
                <a:gd name="connsiteX16" fmla="*/ 2682606 w 4092708"/>
                <a:gd name="connsiteY16" fmla="*/ 243361 h 892846"/>
                <a:gd name="connsiteX17" fmla="*/ 2760244 w 4092708"/>
                <a:gd name="connsiteY17" fmla="*/ 303746 h 892846"/>
                <a:gd name="connsiteX18" fmla="*/ 2812002 w 4092708"/>
                <a:gd name="connsiteY18" fmla="*/ 415889 h 892846"/>
                <a:gd name="connsiteX19" fmla="*/ 2950025 w 4092708"/>
                <a:gd name="connsiteY19" fmla="*/ 441768 h 892846"/>
                <a:gd name="connsiteX20" fmla="*/ 3148432 w 4092708"/>
                <a:gd name="connsiteY20" fmla="*/ 441768 h 892846"/>
                <a:gd name="connsiteX21" fmla="*/ 3226070 w 4092708"/>
                <a:gd name="connsiteY21" fmla="*/ 536659 h 892846"/>
                <a:gd name="connsiteX22" fmla="*/ 3527995 w 4092708"/>
                <a:gd name="connsiteY22" fmla="*/ 467647 h 892846"/>
                <a:gd name="connsiteX23" fmla="*/ 3709149 w 4092708"/>
                <a:gd name="connsiteY23" fmla="*/ 502153 h 892846"/>
                <a:gd name="connsiteX24" fmla="*/ 4011073 w 4092708"/>
                <a:gd name="connsiteY24" fmla="*/ 536658 h 892846"/>
                <a:gd name="connsiteX25" fmla="*/ 4077658 w 4092708"/>
                <a:gd name="connsiteY25" fmla="*/ 565503 h 892846"/>
                <a:gd name="connsiteX26" fmla="*/ 4092708 w 4092708"/>
                <a:gd name="connsiteY26" fmla="*/ 570559 h 892846"/>
                <a:gd name="connsiteX27" fmla="*/ 3893150 w 4092708"/>
                <a:gd name="connsiteY27" fmla="*/ 638505 h 892846"/>
                <a:gd name="connsiteX28" fmla="*/ 1445425 w 4092708"/>
                <a:gd name="connsiteY28" fmla="*/ 834695 h 892846"/>
                <a:gd name="connsiteX29" fmla="*/ 384547 w 4092708"/>
                <a:gd name="connsiteY29" fmla="*/ 727018 h 892846"/>
                <a:gd name="connsiteX30" fmla="*/ 71955 w 4092708"/>
                <a:gd name="connsiteY30" fmla="*/ 826997 h 892846"/>
                <a:gd name="connsiteX31" fmla="*/ 0 w 4092708"/>
                <a:gd name="connsiteY31" fmla="*/ 727917 h 892846"/>
                <a:gd name="connsiteX0" fmla="*/ 0 w 4092708"/>
                <a:gd name="connsiteY0" fmla="*/ 727917 h 914289"/>
                <a:gd name="connsiteX1" fmla="*/ 471750 w 4092708"/>
                <a:gd name="connsiteY1" fmla="*/ 2 h 914289"/>
                <a:gd name="connsiteX2" fmla="*/ 612266 w 4092708"/>
                <a:gd name="connsiteY2" fmla="*/ 79459 h 914289"/>
                <a:gd name="connsiteX3" fmla="*/ 750289 w 4092708"/>
                <a:gd name="connsiteY3" fmla="*/ 70833 h 914289"/>
                <a:gd name="connsiteX4" fmla="*/ 888312 w 4092708"/>
                <a:gd name="connsiteY4" fmla="*/ 19074 h 914289"/>
                <a:gd name="connsiteX5" fmla="*/ 1017708 w 4092708"/>
                <a:gd name="connsiteY5" fmla="*/ 19074 h 914289"/>
                <a:gd name="connsiteX6" fmla="*/ 1103972 w 4092708"/>
                <a:gd name="connsiteY6" fmla="*/ 148470 h 914289"/>
                <a:gd name="connsiteX7" fmla="*/ 1233368 w 4092708"/>
                <a:gd name="connsiteY7" fmla="*/ 105338 h 914289"/>
                <a:gd name="connsiteX8" fmla="*/ 1457655 w 4092708"/>
                <a:gd name="connsiteY8" fmla="*/ 79459 h 914289"/>
                <a:gd name="connsiteX9" fmla="*/ 1526666 w 4092708"/>
                <a:gd name="connsiteY9" fmla="*/ 1821 h 914289"/>
                <a:gd name="connsiteX10" fmla="*/ 1656063 w 4092708"/>
                <a:gd name="connsiteY10" fmla="*/ 96712 h 914289"/>
                <a:gd name="connsiteX11" fmla="*/ 1750954 w 4092708"/>
                <a:gd name="connsiteY11" fmla="*/ 44954 h 914289"/>
                <a:gd name="connsiteX12" fmla="*/ 1923481 w 4092708"/>
                <a:gd name="connsiteY12" fmla="*/ 139844 h 914289"/>
                <a:gd name="connsiteX13" fmla="*/ 2096010 w 4092708"/>
                <a:gd name="connsiteY13" fmla="*/ 70833 h 914289"/>
                <a:gd name="connsiteX14" fmla="*/ 2259912 w 4092708"/>
                <a:gd name="connsiteY14" fmla="*/ 165723 h 914289"/>
                <a:gd name="connsiteX15" fmla="*/ 2535957 w 4092708"/>
                <a:gd name="connsiteY15" fmla="*/ 157097 h 914289"/>
                <a:gd name="connsiteX16" fmla="*/ 2682606 w 4092708"/>
                <a:gd name="connsiteY16" fmla="*/ 243361 h 914289"/>
                <a:gd name="connsiteX17" fmla="*/ 2760244 w 4092708"/>
                <a:gd name="connsiteY17" fmla="*/ 303746 h 914289"/>
                <a:gd name="connsiteX18" fmla="*/ 2812002 w 4092708"/>
                <a:gd name="connsiteY18" fmla="*/ 415889 h 914289"/>
                <a:gd name="connsiteX19" fmla="*/ 2950025 w 4092708"/>
                <a:gd name="connsiteY19" fmla="*/ 441768 h 914289"/>
                <a:gd name="connsiteX20" fmla="*/ 3148432 w 4092708"/>
                <a:gd name="connsiteY20" fmla="*/ 441768 h 914289"/>
                <a:gd name="connsiteX21" fmla="*/ 3226070 w 4092708"/>
                <a:gd name="connsiteY21" fmla="*/ 536659 h 914289"/>
                <a:gd name="connsiteX22" fmla="*/ 3527995 w 4092708"/>
                <a:gd name="connsiteY22" fmla="*/ 467647 h 914289"/>
                <a:gd name="connsiteX23" fmla="*/ 3709149 w 4092708"/>
                <a:gd name="connsiteY23" fmla="*/ 502153 h 914289"/>
                <a:gd name="connsiteX24" fmla="*/ 4011073 w 4092708"/>
                <a:gd name="connsiteY24" fmla="*/ 536658 h 914289"/>
                <a:gd name="connsiteX25" fmla="*/ 4077658 w 4092708"/>
                <a:gd name="connsiteY25" fmla="*/ 565503 h 914289"/>
                <a:gd name="connsiteX26" fmla="*/ 4092708 w 4092708"/>
                <a:gd name="connsiteY26" fmla="*/ 570559 h 914289"/>
                <a:gd name="connsiteX27" fmla="*/ 3893150 w 4092708"/>
                <a:gd name="connsiteY27" fmla="*/ 638505 h 914289"/>
                <a:gd name="connsiteX28" fmla="*/ 1445425 w 4092708"/>
                <a:gd name="connsiteY28" fmla="*/ 834695 h 914289"/>
                <a:gd name="connsiteX29" fmla="*/ 313785 w 4092708"/>
                <a:gd name="connsiteY29" fmla="*/ 868544 h 914289"/>
                <a:gd name="connsiteX30" fmla="*/ 71955 w 4092708"/>
                <a:gd name="connsiteY30" fmla="*/ 826997 h 914289"/>
                <a:gd name="connsiteX31" fmla="*/ 0 w 4092708"/>
                <a:gd name="connsiteY31" fmla="*/ 727917 h 914289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612266 w 4092708"/>
                <a:gd name="connsiteY2" fmla="*/ 77733 h 912563"/>
                <a:gd name="connsiteX3" fmla="*/ 750289 w 4092708"/>
                <a:gd name="connsiteY3" fmla="*/ 69107 h 912563"/>
                <a:gd name="connsiteX4" fmla="*/ 888312 w 4092708"/>
                <a:gd name="connsiteY4" fmla="*/ 17348 h 912563"/>
                <a:gd name="connsiteX5" fmla="*/ 1017708 w 4092708"/>
                <a:gd name="connsiteY5" fmla="*/ 17348 h 912563"/>
                <a:gd name="connsiteX6" fmla="*/ 1103972 w 4092708"/>
                <a:gd name="connsiteY6" fmla="*/ 146744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506122 w 4092708"/>
                <a:gd name="connsiteY2" fmla="*/ 407959 h 912563"/>
                <a:gd name="connsiteX3" fmla="*/ 750289 w 4092708"/>
                <a:gd name="connsiteY3" fmla="*/ 69107 h 912563"/>
                <a:gd name="connsiteX4" fmla="*/ 888312 w 4092708"/>
                <a:gd name="connsiteY4" fmla="*/ 17348 h 912563"/>
                <a:gd name="connsiteX5" fmla="*/ 1017708 w 4092708"/>
                <a:gd name="connsiteY5" fmla="*/ 17348 h 912563"/>
                <a:gd name="connsiteX6" fmla="*/ 1103972 w 4092708"/>
                <a:gd name="connsiteY6" fmla="*/ 146744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30008 h 916380"/>
                <a:gd name="connsiteX1" fmla="*/ 212288 w 4092708"/>
                <a:gd name="connsiteY1" fmla="*/ 532813 h 916380"/>
                <a:gd name="connsiteX2" fmla="*/ 506122 w 4092708"/>
                <a:gd name="connsiteY2" fmla="*/ 411776 h 916380"/>
                <a:gd name="connsiteX3" fmla="*/ 785671 w 4092708"/>
                <a:gd name="connsiteY3" fmla="*/ 226243 h 916380"/>
                <a:gd name="connsiteX4" fmla="*/ 888312 w 4092708"/>
                <a:gd name="connsiteY4" fmla="*/ 21165 h 916380"/>
                <a:gd name="connsiteX5" fmla="*/ 1017708 w 4092708"/>
                <a:gd name="connsiteY5" fmla="*/ 21165 h 916380"/>
                <a:gd name="connsiteX6" fmla="*/ 1103972 w 4092708"/>
                <a:gd name="connsiteY6" fmla="*/ 150561 h 916380"/>
                <a:gd name="connsiteX7" fmla="*/ 1233368 w 4092708"/>
                <a:gd name="connsiteY7" fmla="*/ 107429 h 916380"/>
                <a:gd name="connsiteX8" fmla="*/ 1457655 w 4092708"/>
                <a:gd name="connsiteY8" fmla="*/ 81550 h 916380"/>
                <a:gd name="connsiteX9" fmla="*/ 1526666 w 4092708"/>
                <a:gd name="connsiteY9" fmla="*/ 3912 h 916380"/>
                <a:gd name="connsiteX10" fmla="*/ 1656063 w 4092708"/>
                <a:gd name="connsiteY10" fmla="*/ 98803 h 916380"/>
                <a:gd name="connsiteX11" fmla="*/ 1750954 w 4092708"/>
                <a:gd name="connsiteY11" fmla="*/ 47045 h 916380"/>
                <a:gd name="connsiteX12" fmla="*/ 1923481 w 4092708"/>
                <a:gd name="connsiteY12" fmla="*/ 141935 h 916380"/>
                <a:gd name="connsiteX13" fmla="*/ 2096010 w 4092708"/>
                <a:gd name="connsiteY13" fmla="*/ 72924 h 916380"/>
                <a:gd name="connsiteX14" fmla="*/ 2259912 w 4092708"/>
                <a:gd name="connsiteY14" fmla="*/ 167814 h 916380"/>
                <a:gd name="connsiteX15" fmla="*/ 2535957 w 4092708"/>
                <a:gd name="connsiteY15" fmla="*/ 159188 h 916380"/>
                <a:gd name="connsiteX16" fmla="*/ 2682606 w 4092708"/>
                <a:gd name="connsiteY16" fmla="*/ 245452 h 916380"/>
                <a:gd name="connsiteX17" fmla="*/ 2760244 w 4092708"/>
                <a:gd name="connsiteY17" fmla="*/ 305837 h 916380"/>
                <a:gd name="connsiteX18" fmla="*/ 2812002 w 4092708"/>
                <a:gd name="connsiteY18" fmla="*/ 417980 h 916380"/>
                <a:gd name="connsiteX19" fmla="*/ 2950025 w 4092708"/>
                <a:gd name="connsiteY19" fmla="*/ 443859 h 916380"/>
                <a:gd name="connsiteX20" fmla="*/ 3148432 w 4092708"/>
                <a:gd name="connsiteY20" fmla="*/ 443859 h 916380"/>
                <a:gd name="connsiteX21" fmla="*/ 3226070 w 4092708"/>
                <a:gd name="connsiteY21" fmla="*/ 538750 h 916380"/>
                <a:gd name="connsiteX22" fmla="*/ 3527995 w 4092708"/>
                <a:gd name="connsiteY22" fmla="*/ 469738 h 916380"/>
                <a:gd name="connsiteX23" fmla="*/ 3709149 w 4092708"/>
                <a:gd name="connsiteY23" fmla="*/ 504244 h 916380"/>
                <a:gd name="connsiteX24" fmla="*/ 4011073 w 4092708"/>
                <a:gd name="connsiteY24" fmla="*/ 538749 h 916380"/>
                <a:gd name="connsiteX25" fmla="*/ 4077658 w 4092708"/>
                <a:gd name="connsiteY25" fmla="*/ 567594 h 916380"/>
                <a:gd name="connsiteX26" fmla="*/ 4092708 w 4092708"/>
                <a:gd name="connsiteY26" fmla="*/ 572650 h 916380"/>
                <a:gd name="connsiteX27" fmla="*/ 3893150 w 4092708"/>
                <a:gd name="connsiteY27" fmla="*/ 640596 h 916380"/>
                <a:gd name="connsiteX28" fmla="*/ 1445425 w 4092708"/>
                <a:gd name="connsiteY28" fmla="*/ 836786 h 916380"/>
                <a:gd name="connsiteX29" fmla="*/ 313785 w 4092708"/>
                <a:gd name="connsiteY29" fmla="*/ 870635 h 916380"/>
                <a:gd name="connsiteX30" fmla="*/ 71955 w 4092708"/>
                <a:gd name="connsiteY30" fmla="*/ 829088 h 916380"/>
                <a:gd name="connsiteX31" fmla="*/ 0 w 4092708"/>
                <a:gd name="connsiteY31" fmla="*/ 730008 h 916380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506122 w 4092708"/>
                <a:gd name="connsiteY2" fmla="*/ 407959 h 912563"/>
                <a:gd name="connsiteX3" fmla="*/ 785671 w 4092708"/>
                <a:gd name="connsiteY3" fmla="*/ 222426 h 912563"/>
                <a:gd name="connsiteX4" fmla="*/ 994456 w 4092708"/>
                <a:gd name="connsiteY4" fmla="*/ 241430 h 912563"/>
                <a:gd name="connsiteX5" fmla="*/ 1017708 w 4092708"/>
                <a:gd name="connsiteY5" fmla="*/ 17348 h 912563"/>
                <a:gd name="connsiteX6" fmla="*/ 1103972 w 4092708"/>
                <a:gd name="connsiteY6" fmla="*/ 146744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506122 w 4092708"/>
                <a:gd name="connsiteY2" fmla="*/ 407959 h 912563"/>
                <a:gd name="connsiteX3" fmla="*/ 785671 w 4092708"/>
                <a:gd name="connsiteY3" fmla="*/ 222426 h 912563"/>
                <a:gd name="connsiteX4" fmla="*/ 994456 w 4092708"/>
                <a:gd name="connsiteY4" fmla="*/ 241430 h 912563"/>
                <a:gd name="connsiteX5" fmla="*/ 1017708 w 4092708"/>
                <a:gd name="connsiteY5" fmla="*/ 17348 h 912563"/>
                <a:gd name="connsiteX6" fmla="*/ 1245498 w 4092708"/>
                <a:gd name="connsiteY6" fmla="*/ 300062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506122 w 4092708"/>
                <a:gd name="connsiteY2" fmla="*/ 407959 h 912563"/>
                <a:gd name="connsiteX3" fmla="*/ 785671 w 4092708"/>
                <a:gd name="connsiteY3" fmla="*/ 222426 h 912563"/>
                <a:gd name="connsiteX4" fmla="*/ 994456 w 4092708"/>
                <a:gd name="connsiteY4" fmla="*/ 241430 h 912563"/>
                <a:gd name="connsiteX5" fmla="*/ 1076678 w 4092708"/>
                <a:gd name="connsiteY5" fmla="*/ 300400 h 912563"/>
                <a:gd name="connsiteX6" fmla="*/ 1245498 w 4092708"/>
                <a:gd name="connsiteY6" fmla="*/ 300062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26207 h 912579"/>
                <a:gd name="connsiteX1" fmla="*/ 212288 w 4092708"/>
                <a:gd name="connsiteY1" fmla="*/ 529012 h 912579"/>
                <a:gd name="connsiteX2" fmla="*/ 506122 w 4092708"/>
                <a:gd name="connsiteY2" fmla="*/ 407975 h 912579"/>
                <a:gd name="connsiteX3" fmla="*/ 785671 w 4092708"/>
                <a:gd name="connsiteY3" fmla="*/ 222442 h 912579"/>
                <a:gd name="connsiteX4" fmla="*/ 994456 w 4092708"/>
                <a:gd name="connsiteY4" fmla="*/ 241446 h 912579"/>
                <a:gd name="connsiteX5" fmla="*/ 1076678 w 4092708"/>
                <a:gd name="connsiteY5" fmla="*/ 300416 h 912579"/>
                <a:gd name="connsiteX6" fmla="*/ 1245498 w 4092708"/>
                <a:gd name="connsiteY6" fmla="*/ 300078 h 912579"/>
                <a:gd name="connsiteX7" fmla="*/ 1327717 w 4092708"/>
                <a:gd name="connsiteY7" fmla="*/ 162597 h 912579"/>
                <a:gd name="connsiteX8" fmla="*/ 1457655 w 4092708"/>
                <a:gd name="connsiteY8" fmla="*/ 77749 h 912579"/>
                <a:gd name="connsiteX9" fmla="*/ 1526666 w 4092708"/>
                <a:gd name="connsiteY9" fmla="*/ 111 h 912579"/>
                <a:gd name="connsiteX10" fmla="*/ 1656063 w 4092708"/>
                <a:gd name="connsiteY10" fmla="*/ 95002 h 912579"/>
                <a:gd name="connsiteX11" fmla="*/ 1750954 w 4092708"/>
                <a:gd name="connsiteY11" fmla="*/ 43244 h 912579"/>
                <a:gd name="connsiteX12" fmla="*/ 1923481 w 4092708"/>
                <a:gd name="connsiteY12" fmla="*/ 138134 h 912579"/>
                <a:gd name="connsiteX13" fmla="*/ 2096010 w 4092708"/>
                <a:gd name="connsiteY13" fmla="*/ 69123 h 912579"/>
                <a:gd name="connsiteX14" fmla="*/ 2259912 w 4092708"/>
                <a:gd name="connsiteY14" fmla="*/ 164013 h 912579"/>
                <a:gd name="connsiteX15" fmla="*/ 2535957 w 4092708"/>
                <a:gd name="connsiteY15" fmla="*/ 155387 h 912579"/>
                <a:gd name="connsiteX16" fmla="*/ 2682606 w 4092708"/>
                <a:gd name="connsiteY16" fmla="*/ 241651 h 912579"/>
                <a:gd name="connsiteX17" fmla="*/ 2760244 w 4092708"/>
                <a:gd name="connsiteY17" fmla="*/ 302036 h 912579"/>
                <a:gd name="connsiteX18" fmla="*/ 2812002 w 4092708"/>
                <a:gd name="connsiteY18" fmla="*/ 414179 h 912579"/>
                <a:gd name="connsiteX19" fmla="*/ 2950025 w 4092708"/>
                <a:gd name="connsiteY19" fmla="*/ 440058 h 912579"/>
                <a:gd name="connsiteX20" fmla="*/ 3148432 w 4092708"/>
                <a:gd name="connsiteY20" fmla="*/ 440058 h 912579"/>
                <a:gd name="connsiteX21" fmla="*/ 3226070 w 4092708"/>
                <a:gd name="connsiteY21" fmla="*/ 534949 h 912579"/>
                <a:gd name="connsiteX22" fmla="*/ 3527995 w 4092708"/>
                <a:gd name="connsiteY22" fmla="*/ 465937 h 912579"/>
                <a:gd name="connsiteX23" fmla="*/ 3709149 w 4092708"/>
                <a:gd name="connsiteY23" fmla="*/ 500443 h 912579"/>
                <a:gd name="connsiteX24" fmla="*/ 4011073 w 4092708"/>
                <a:gd name="connsiteY24" fmla="*/ 534948 h 912579"/>
                <a:gd name="connsiteX25" fmla="*/ 4077658 w 4092708"/>
                <a:gd name="connsiteY25" fmla="*/ 563793 h 912579"/>
                <a:gd name="connsiteX26" fmla="*/ 4092708 w 4092708"/>
                <a:gd name="connsiteY26" fmla="*/ 568849 h 912579"/>
                <a:gd name="connsiteX27" fmla="*/ 3893150 w 4092708"/>
                <a:gd name="connsiteY27" fmla="*/ 636795 h 912579"/>
                <a:gd name="connsiteX28" fmla="*/ 1445425 w 4092708"/>
                <a:gd name="connsiteY28" fmla="*/ 832985 h 912579"/>
                <a:gd name="connsiteX29" fmla="*/ 313785 w 4092708"/>
                <a:gd name="connsiteY29" fmla="*/ 866834 h 912579"/>
                <a:gd name="connsiteX30" fmla="*/ 71955 w 4092708"/>
                <a:gd name="connsiteY30" fmla="*/ 825287 h 912579"/>
                <a:gd name="connsiteX31" fmla="*/ 0 w 4092708"/>
                <a:gd name="connsiteY31" fmla="*/ 726207 h 912579"/>
                <a:gd name="connsiteX0" fmla="*/ 0 w 4092708"/>
                <a:gd name="connsiteY0" fmla="*/ 726676 h 913048"/>
                <a:gd name="connsiteX1" fmla="*/ 212288 w 4092708"/>
                <a:gd name="connsiteY1" fmla="*/ 529481 h 913048"/>
                <a:gd name="connsiteX2" fmla="*/ 506122 w 4092708"/>
                <a:gd name="connsiteY2" fmla="*/ 408444 h 913048"/>
                <a:gd name="connsiteX3" fmla="*/ 785671 w 4092708"/>
                <a:gd name="connsiteY3" fmla="*/ 222911 h 913048"/>
                <a:gd name="connsiteX4" fmla="*/ 994456 w 4092708"/>
                <a:gd name="connsiteY4" fmla="*/ 241915 h 913048"/>
                <a:gd name="connsiteX5" fmla="*/ 1076678 w 4092708"/>
                <a:gd name="connsiteY5" fmla="*/ 300885 h 913048"/>
                <a:gd name="connsiteX6" fmla="*/ 1245498 w 4092708"/>
                <a:gd name="connsiteY6" fmla="*/ 300547 h 913048"/>
                <a:gd name="connsiteX7" fmla="*/ 1327717 w 4092708"/>
                <a:gd name="connsiteY7" fmla="*/ 163066 h 913048"/>
                <a:gd name="connsiteX8" fmla="*/ 1587387 w 4092708"/>
                <a:gd name="connsiteY8" fmla="*/ 148980 h 913048"/>
                <a:gd name="connsiteX9" fmla="*/ 1526666 w 4092708"/>
                <a:gd name="connsiteY9" fmla="*/ 580 h 913048"/>
                <a:gd name="connsiteX10" fmla="*/ 1656063 w 4092708"/>
                <a:gd name="connsiteY10" fmla="*/ 95471 h 913048"/>
                <a:gd name="connsiteX11" fmla="*/ 1750954 w 4092708"/>
                <a:gd name="connsiteY11" fmla="*/ 43713 h 913048"/>
                <a:gd name="connsiteX12" fmla="*/ 1923481 w 4092708"/>
                <a:gd name="connsiteY12" fmla="*/ 138603 h 913048"/>
                <a:gd name="connsiteX13" fmla="*/ 2096010 w 4092708"/>
                <a:gd name="connsiteY13" fmla="*/ 69592 h 913048"/>
                <a:gd name="connsiteX14" fmla="*/ 2259912 w 4092708"/>
                <a:gd name="connsiteY14" fmla="*/ 164482 h 913048"/>
                <a:gd name="connsiteX15" fmla="*/ 2535957 w 4092708"/>
                <a:gd name="connsiteY15" fmla="*/ 155856 h 913048"/>
                <a:gd name="connsiteX16" fmla="*/ 2682606 w 4092708"/>
                <a:gd name="connsiteY16" fmla="*/ 242120 h 913048"/>
                <a:gd name="connsiteX17" fmla="*/ 2760244 w 4092708"/>
                <a:gd name="connsiteY17" fmla="*/ 302505 h 913048"/>
                <a:gd name="connsiteX18" fmla="*/ 2812002 w 4092708"/>
                <a:gd name="connsiteY18" fmla="*/ 414648 h 913048"/>
                <a:gd name="connsiteX19" fmla="*/ 2950025 w 4092708"/>
                <a:gd name="connsiteY19" fmla="*/ 440527 h 913048"/>
                <a:gd name="connsiteX20" fmla="*/ 3148432 w 4092708"/>
                <a:gd name="connsiteY20" fmla="*/ 440527 h 913048"/>
                <a:gd name="connsiteX21" fmla="*/ 3226070 w 4092708"/>
                <a:gd name="connsiteY21" fmla="*/ 535418 h 913048"/>
                <a:gd name="connsiteX22" fmla="*/ 3527995 w 4092708"/>
                <a:gd name="connsiteY22" fmla="*/ 466406 h 913048"/>
                <a:gd name="connsiteX23" fmla="*/ 3709149 w 4092708"/>
                <a:gd name="connsiteY23" fmla="*/ 500912 h 913048"/>
                <a:gd name="connsiteX24" fmla="*/ 4011073 w 4092708"/>
                <a:gd name="connsiteY24" fmla="*/ 535417 h 913048"/>
                <a:gd name="connsiteX25" fmla="*/ 4077658 w 4092708"/>
                <a:gd name="connsiteY25" fmla="*/ 564262 h 913048"/>
                <a:gd name="connsiteX26" fmla="*/ 4092708 w 4092708"/>
                <a:gd name="connsiteY26" fmla="*/ 569318 h 913048"/>
                <a:gd name="connsiteX27" fmla="*/ 3893150 w 4092708"/>
                <a:gd name="connsiteY27" fmla="*/ 637264 h 913048"/>
                <a:gd name="connsiteX28" fmla="*/ 1445425 w 4092708"/>
                <a:gd name="connsiteY28" fmla="*/ 833454 h 913048"/>
                <a:gd name="connsiteX29" fmla="*/ 313785 w 4092708"/>
                <a:gd name="connsiteY29" fmla="*/ 867303 h 913048"/>
                <a:gd name="connsiteX30" fmla="*/ 71955 w 4092708"/>
                <a:gd name="connsiteY30" fmla="*/ 825756 h 913048"/>
                <a:gd name="connsiteX31" fmla="*/ 0 w 4092708"/>
                <a:gd name="connsiteY31" fmla="*/ 726676 h 913048"/>
                <a:gd name="connsiteX0" fmla="*/ 0 w 4092708"/>
                <a:gd name="connsiteY0" fmla="*/ 683793 h 870165"/>
                <a:gd name="connsiteX1" fmla="*/ 212288 w 4092708"/>
                <a:gd name="connsiteY1" fmla="*/ 486598 h 870165"/>
                <a:gd name="connsiteX2" fmla="*/ 506122 w 4092708"/>
                <a:gd name="connsiteY2" fmla="*/ 365561 h 870165"/>
                <a:gd name="connsiteX3" fmla="*/ 785671 w 4092708"/>
                <a:gd name="connsiteY3" fmla="*/ 180028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092708"/>
                <a:gd name="connsiteY0" fmla="*/ 683793 h 870165"/>
                <a:gd name="connsiteX1" fmla="*/ 318432 w 4092708"/>
                <a:gd name="connsiteY1" fmla="*/ 533772 h 870165"/>
                <a:gd name="connsiteX2" fmla="*/ 506122 w 4092708"/>
                <a:gd name="connsiteY2" fmla="*/ 365561 h 870165"/>
                <a:gd name="connsiteX3" fmla="*/ 785671 w 4092708"/>
                <a:gd name="connsiteY3" fmla="*/ 180028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092708"/>
                <a:gd name="connsiteY0" fmla="*/ 683793 h 870165"/>
                <a:gd name="connsiteX1" fmla="*/ 200495 w 4092708"/>
                <a:gd name="connsiteY1" fmla="*/ 569154 h 870165"/>
                <a:gd name="connsiteX2" fmla="*/ 506122 w 4092708"/>
                <a:gd name="connsiteY2" fmla="*/ 365561 h 870165"/>
                <a:gd name="connsiteX3" fmla="*/ 785671 w 4092708"/>
                <a:gd name="connsiteY3" fmla="*/ 180028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092708"/>
                <a:gd name="connsiteY0" fmla="*/ 683793 h 870165"/>
                <a:gd name="connsiteX1" fmla="*/ 200495 w 4092708"/>
                <a:gd name="connsiteY1" fmla="*/ 569154 h 870165"/>
                <a:gd name="connsiteX2" fmla="*/ 517916 w 4092708"/>
                <a:gd name="connsiteY2" fmla="*/ 412737 h 870165"/>
                <a:gd name="connsiteX3" fmla="*/ 785671 w 4092708"/>
                <a:gd name="connsiteY3" fmla="*/ 180028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092708"/>
                <a:gd name="connsiteY0" fmla="*/ 683793 h 870165"/>
                <a:gd name="connsiteX1" fmla="*/ 200495 w 4092708"/>
                <a:gd name="connsiteY1" fmla="*/ 569154 h 870165"/>
                <a:gd name="connsiteX2" fmla="*/ 517916 w 4092708"/>
                <a:gd name="connsiteY2" fmla="*/ 412737 h 870165"/>
                <a:gd name="connsiteX3" fmla="*/ 797464 w 4092708"/>
                <a:gd name="connsiteY3" fmla="*/ 321553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164407"/>
                <a:gd name="connsiteY0" fmla="*/ 683793 h 896300"/>
                <a:gd name="connsiteX1" fmla="*/ 200495 w 4164407"/>
                <a:gd name="connsiteY1" fmla="*/ 569154 h 896300"/>
                <a:gd name="connsiteX2" fmla="*/ 517916 w 4164407"/>
                <a:gd name="connsiteY2" fmla="*/ 412737 h 896300"/>
                <a:gd name="connsiteX3" fmla="*/ 797464 w 4164407"/>
                <a:gd name="connsiteY3" fmla="*/ 321553 h 896300"/>
                <a:gd name="connsiteX4" fmla="*/ 994456 w 4164407"/>
                <a:gd name="connsiteY4" fmla="*/ 199032 h 896300"/>
                <a:gd name="connsiteX5" fmla="*/ 1076678 w 4164407"/>
                <a:gd name="connsiteY5" fmla="*/ 258002 h 896300"/>
                <a:gd name="connsiteX6" fmla="*/ 1245498 w 4164407"/>
                <a:gd name="connsiteY6" fmla="*/ 257664 h 896300"/>
                <a:gd name="connsiteX7" fmla="*/ 1327717 w 4164407"/>
                <a:gd name="connsiteY7" fmla="*/ 120183 h 896300"/>
                <a:gd name="connsiteX8" fmla="*/ 1587387 w 4164407"/>
                <a:gd name="connsiteY8" fmla="*/ 106097 h 896300"/>
                <a:gd name="connsiteX9" fmla="*/ 1656063 w 4164407"/>
                <a:gd name="connsiteY9" fmla="*/ 52588 h 896300"/>
                <a:gd name="connsiteX10" fmla="*/ 1750954 w 4164407"/>
                <a:gd name="connsiteY10" fmla="*/ 830 h 896300"/>
                <a:gd name="connsiteX11" fmla="*/ 1923481 w 4164407"/>
                <a:gd name="connsiteY11" fmla="*/ 95720 h 896300"/>
                <a:gd name="connsiteX12" fmla="*/ 2096010 w 4164407"/>
                <a:gd name="connsiteY12" fmla="*/ 26709 h 896300"/>
                <a:gd name="connsiteX13" fmla="*/ 2259912 w 4164407"/>
                <a:gd name="connsiteY13" fmla="*/ 121599 h 896300"/>
                <a:gd name="connsiteX14" fmla="*/ 2535957 w 4164407"/>
                <a:gd name="connsiteY14" fmla="*/ 112973 h 896300"/>
                <a:gd name="connsiteX15" fmla="*/ 2682606 w 4164407"/>
                <a:gd name="connsiteY15" fmla="*/ 199237 h 896300"/>
                <a:gd name="connsiteX16" fmla="*/ 2760244 w 4164407"/>
                <a:gd name="connsiteY16" fmla="*/ 259622 h 896300"/>
                <a:gd name="connsiteX17" fmla="*/ 2812002 w 4164407"/>
                <a:gd name="connsiteY17" fmla="*/ 371765 h 896300"/>
                <a:gd name="connsiteX18" fmla="*/ 2950025 w 4164407"/>
                <a:gd name="connsiteY18" fmla="*/ 397644 h 896300"/>
                <a:gd name="connsiteX19" fmla="*/ 3148432 w 4164407"/>
                <a:gd name="connsiteY19" fmla="*/ 397644 h 896300"/>
                <a:gd name="connsiteX20" fmla="*/ 3226070 w 4164407"/>
                <a:gd name="connsiteY20" fmla="*/ 492535 h 896300"/>
                <a:gd name="connsiteX21" fmla="*/ 3527995 w 4164407"/>
                <a:gd name="connsiteY21" fmla="*/ 423523 h 896300"/>
                <a:gd name="connsiteX22" fmla="*/ 3709149 w 4164407"/>
                <a:gd name="connsiteY22" fmla="*/ 458029 h 896300"/>
                <a:gd name="connsiteX23" fmla="*/ 4011073 w 4164407"/>
                <a:gd name="connsiteY23" fmla="*/ 492534 h 896300"/>
                <a:gd name="connsiteX24" fmla="*/ 4077658 w 4164407"/>
                <a:gd name="connsiteY24" fmla="*/ 521379 h 896300"/>
                <a:gd name="connsiteX25" fmla="*/ 4092708 w 4164407"/>
                <a:gd name="connsiteY25" fmla="*/ 526435 h 896300"/>
                <a:gd name="connsiteX26" fmla="*/ 4164407 w 4164407"/>
                <a:gd name="connsiteY26" fmla="*/ 735906 h 896300"/>
                <a:gd name="connsiteX27" fmla="*/ 1445425 w 4164407"/>
                <a:gd name="connsiteY27" fmla="*/ 790571 h 896300"/>
                <a:gd name="connsiteX28" fmla="*/ 313785 w 4164407"/>
                <a:gd name="connsiteY28" fmla="*/ 824420 h 896300"/>
                <a:gd name="connsiteX29" fmla="*/ 71955 w 4164407"/>
                <a:gd name="connsiteY29" fmla="*/ 782873 h 896300"/>
                <a:gd name="connsiteX30" fmla="*/ 0 w 4164407"/>
                <a:gd name="connsiteY30" fmla="*/ 683793 h 896300"/>
                <a:gd name="connsiteX0" fmla="*/ 0 w 4269616"/>
                <a:gd name="connsiteY0" fmla="*/ 683793 h 896300"/>
                <a:gd name="connsiteX1" fmla="*/ 200495 w 4269616"/>
                <a:gd name="connsiteY1" fmla="*/ 569154 h 896300"/>
                <a:gd name="connsiteX2" fmla="*/ 517916 w 4269616"/>
                <a:gd name="connsiteY2" fmla="*/ 412737 h 896300"/>
                <a:gd name="connsiteX3" fmla="*/ 797464 w 4269616"/>
                <a:gd name="connsiteY3" fmla="*/ 321553 h 896300"/>
                <a:gd name="connsiteX4" fmla="*/ 994456 w 4269616"/>
                <a:gd name="connsiteY4" fmla="*/ 199032 h 896300"/>
                <a:gd name="connsiteX5" fmla="*/ 1076678 w 4269616"/>
                <a:gd name="connsiteY5" fmla="*/ 258002 h 896300"/>
                <a:gd name="connsiteX6" fmla="*/ 1245498 w 4269616"/>
                <a:gd name="connsiteY6" fmla="*/ 257664 h 896300"/>
                <a:gd name="connsiteX7" fmla="*/ 1327717 w 4269616"/>
                <a:gd name="connsiteY7" fmla="*/ 120183 h 896300"/>
                <a:gd name="connsiteX8" fmla="*/ 1587387 w 4269616"/>
                <a:gd name="connsiteY8" fmla="*/ 106097 h 896300"/>
                <a:gd name="connsiteX9" fmla="*/ 1656063 w 4269616"/>
                <a:gd name="connsiteY9" fmla="*/ 52588 h 896300"/>
                <a:gd name="connsiteX10" fmla="*/ 1750954 w 4269616"/>
                <a:gd name="connsiteY10" fmla="*/ 830 h 896300"/>
                <a:gd name="connsiteX11" fmla="*/ 1923481 w 4269616"/>
                <a:gd name="connsiteY11" fmla="*/ 95720 h 896300"/>
                <a:gd name="connsiteX12" fmla="*/ 2096010 w 4269616"/>
                <a:gd name="connsiteY12" fmla="*/ 26709 h 896300"/>
                <a:gd name="connsiteX13" fmla="*/ 2259912 w 4269616"/>
                <a:gd name="connsiteY13" fmla="*/ 121599 h 896300"/>
                <a:gd name="connsiteX14" fmla="*/ 2535957 w 4269616"/>
                <a:gd name="connsiteY14" fmla="*/ 112973 h 896300"/>
                <a:gd name="connsiteX15" fmla="*/ 2682606 w 4269616"/>
                <a:gd name="connsiteY15" fmla="*/ 199237 h 896300"/>
                <a:gd name="connsiteX16" fmla="*/ 2760244 w 4269616"/>
                <a:gd name="connsiteY16" fmla="*/ 259622 h 896300"/>
                <a:gd name="connsiteX17" fmla="*/ 2812002 w 4269616"/>
                <a:gd name="connsiteY17" fmla="*/ 371765 h 896300"/>
                <a:gd name="connsiteX18" fmla="*/ 2950025 w 4269616"/>
                <a:gd name="connsiteY18" fmla="*/ 397644 h 896300"/>
                <a:gd name="connsiteX19" fmla="*/ 3148432 w 4269616"/>
                <a:gd name="connsiteY19" fmla="*/ 397644 h 896300"/>
                <a:gd name="connsiteX20" fmla="*/ 3226070 w 4269616"/>
                <a:gd name="connsiteY20" fmla="*/ 492535 h 896300"/>
                <a:gd name="connsiteX21" fmla="*/ 3527995 w 4269616"/>
                <a:gd name="connsiteY21" fmla="*/ 423523 h 896300"/>
                <a:gd name="connsiteX22" fmla="*/ 3709149 w 4269616"/>
                <a:gd name="connsiteY22" fmla="*/ 458029 h 896300"/>
                <a:gd name="connsiteX23" fmla="*/ 4011073 w 4269616"/>
                <a:gd name="connsiteY23" fmla="*/ 492534 h 896300"/>
                <a:gd name="connsiteX24" fmla="*/ 4077658 w 4269616"/>
                <a:gd name="connsiteY24" fmla="*/ 521379 h 896300"/>
                <a:gd name="connsiteX25" fmla="*/ 4269616 w 4269616"/>
                <a:gd name="connsiteY25" fmla="*/ 632579 h 896300"/>
                <a:gd name="connsiteX26" fmla="*/ 4164407 w 4269616"/>
                <a:gd name="connsiteY26" fmla="*/ 735906 h 896300"/>
                <a:gd name="connsiteX27" fmla="*/ 1445425 w 4269616"/>
                <a:gd name="connsiteY27" fmla="*/ 790571 h 896300"/>
                <a:gd name="connsiteX28" fmla="*/ 313785 w 4269616"/>
                <a:gd name="connsiteY28" fmla="*/ 824420 h 896300"/>
                <a:gd name="connsiteX29" fmla="*/ 71955 w 4269616"/>
                <a:gd name="connsiteY29" fmla="*/ 782873 h 896300"/>
                <a:gd name="connsiteX30" fmla="*/ 0 w 4269616"/>
                <a:gd name="connsiteY30" fmla="*/ 683793 h 896300"/>
                <a:gd name="connsiteX0" fmla="*/ 0 w 4269616"/>
                <a:gd name="connsiteY0" fmla="*/ 683793 h 896300"/>
                <a:gd name="connsiteX1" fmla="*/ 200495 w 4269616"/>
                <a:gd name="connsiteY1" fmla="*/ 569154 h 896300"/>
                <a:gd name="connsiteX2" fmla="*/ 517916 w 4269616"/>
                <a:gd name="connsiteY2" fmla="*/ 412737 h 896300"/>
                <a:gd name="connsiteX3" fmla="*/ 797464 w 4269616"/>
                <a:gd name="connsiteY3" fmla="*/ 321553 h 896300"/>
                <a:gd name="connsiteX4" fmla="*/ 994456 w 4269616"/>
                <a:gd name="connsiteY4" fmla="*/ 199032 h 896300"/>
                <a:gd name="connsiteX5" fmla="*/ 1076678 w 4269616"/>
                <a:gd name="connsiteY5" fmla="*/ 258002 h 896300"/>
                <a:gd name="connsiteX6" fmla="*/ 1245498 w 4269616"/>
                <a:gd name="connsiteY6" fmla="*/ 257664 h 896300"/>
                <a:gd name="connsiteX7" fmla="*/ 1327717 w 4269616"/>
                <a:gd name="connsiteY7" fmla="*/ 120183 h 896300"/>
                <a:gd name="connsiteX8" fmla="*/ 1587387 w 4269616"/>
                <a:gd name="connsiteY8" fmla="*/ 106097 h 896300"/>
                <a:gd name="connsiteX9" fmla="*/ 1656063 w 4269616"/>
                <a:gd name="connsiteY9" fmla="*/ 52588 h 896300"/>
                <a:gd name="connsiteX10" fmla="*/ 1750954 w 4269616"/>
                <a:gd name="connsiteY10" fmla="*/ 830 h 896300"/>
                <a:gd name="connsiteX11" fmla="*/ 1923481 w 4269616"/>
                <a:gd name="connsiteY11" fmla="*/ 95720 h 896300"/>
                <a:gd name="connsiteX12" fmla="*/ 2096010 w 4269616"/>
                <a:gd name="connsiteY12" fmla="*/ 26709 h 896300"/>
                <a:gd name="connsiteX13" fmla="*/ 2259912 w 4269616"/>
                <a:gd name="connsiteY13" fmla="*/ 121599 h 896300"/>
                <a:gd name="connsiteX14" fmla="*/ 2535957 w 4269616"/>
                <a:gd name="connsiteY14" fmla="*/ 112973 h 896300"/>
                <a:gd name="connsiteX15" fmla="*/ 2682606 w 4269616"/>
                <a:gd name="connsiteY15" fmla="*/ 199237 h 896300"/>
                <a:gd name="connsiteX16" fmla="*/ 2760244 w 4269616"/>
                <a:gd name="connsiteY16" fmla="*/ 259622 h 896300"/>
                <a:gd name="connsiteX17" fmla="*/ 2812002 w 4269616"/>
                <a:gd name="connsiteY17" fmla="*/ 371765 h 896300"/>
                <a:gd name="connsiteX18" fmla="*/ 2950025 w 4269616"/>
                <a:gd name="connsiteY18" fmla="*/ 397644 h 896300"/>
                <a:gd name="connsiteX19" fmla="*/ 3148432 w 4269616"/>
                <a:gd name="connsiteY19" fmla="*/ 397644 h 896300"/>
                <a:gd name="connsiteX20" fmla="*/ 3226070 w 4269616"/>
                <a:gd name="connsiteY20" fmla="*/ 492535 h 896300"/>
                <a:gd name="connsiteX21" fmla="*/ 3527995 w 4269616"/>
                <a:gd name="connsiteY21" fmla="*/ 423523 h 896300"/>
                <a:gd name="connsiteX22" fmla="*/ 3709149 w 4269616"/>
                <a:gd name="connsiteY22" fmla="*/ 458029 h 896300"/>
                <a:gd name="connsiteX23" fmla="*/ 4011073 w 4269616"/>
                <a:gd name="connsiteY23" fmla="*/ 492534 h 896300"/>
                <a:gd name="connsiteX24" fmla="*/ 4113039 w 4269616"/>
                <a:gd name="connsiteY24" fmla="*/ 686492 h 896300"/>
                <a:gd name="connsiteX25" fmla="*/ 4269616 w 4269616"/>
                <a:gd name="connsiteY25" fmla="*/ 632579 h 896300"/>
                <a:gd name="connsiteX26" fmla="*/ 4164407 w 4269616"/>
                <a:gd name="connsiteY26" fmla="*/ 735906 h 896300"/>
                <a:gd name="connsiteX27" fmla="*/ 1445425 w 4269616"/>
                <a:gd name="connsiteY27" fmla="*/ 790571 h 896300"/>
                <a:gd name="connsiteX28" fmla="*/ 313785 w 4269616"/>
                <a:gd name="connsiteY28" fmla="*/ 824420 h 896300"/>
                <a:gd name="connsiteX29" fmla="*/ 71955 w 4269616"/>
                <a:gd name="connsiteY29" fmla="*/ 782873 h 896300"/>
                <a:gd name="connsiteX30" fmla="*/ 0 w 4269616"/>
                <a:gd name="connsiteY30" fmla="*/ 683793 h 896300"/>
                <a:gd name="connsiteX0" fmla="*/ 0 w 4164407"/>
                <a:gd name="connsiteY0" fmla="*/ 683793 h 896300"/>
                <a:gd name="connsiteX1" fmla="*/ 200495 w 4164407"/>
                <a:gd name="connsiteY1" fmla="*/ 569154 h 896300"/>
                <a:gd name="connsiteX2" fmla="*/ 517916 w 4164407"/>
                <a:gd name="connsiteY2" fmla="*/ 412737 h 896300"/>
                <a:gd name="connsiteX3" fmla="*/ 797464 w 4164407"/>
                <a:gd name="connsiteY3" fmla="*/ 321553 h 896300"/>
                <a:gd name="connsiteX4" fmla="*/ 994456 w 4164407"/>
                <a:gd name="connsiteY4" fmla="*/ 199032 h 896300"/>
                <a:gd name="connsiteX5" fmla="*/ 1076678 w 4164407"/>
                <a:gd name="connsiteY5" fmla="*/ 258002 h 896300"/>
                <a:gd name="connsiteX6" fmla="*/ 1245498 w 4164407"/>
                <a:gd name="connsiteY6" fmla="*/ 257664 h 896300"/>
                <a:gd name="connsiteX7" fmla="*/ 1327717 w 4164407"/>
                <a:gd name="connsiteY7" fmla="*/ 120183 h 896300"/>
                <a:gd name="connsiteX8" fmla="*/ 1587387 w 4164407"/>
                <a:gd name="connsiteY8" fmla="*/ 106097 h 896300"/>
                <a:gd name="connsiteX9" fmla="*/ 1656063 w 4164407"/>
                <a:gd name="connsiteY9" fmla="*/ 52588 h 896300"/>
                <a:gd name="connsiteX10" fmla="*/ 1750954 w 4164407"/>
                <a:gd name="connsiteY10" fmla="*/ 830 h 896300"/>
                <a:gd name="connsiteX11" fmla="*/ 1923481 w 4164407"/>
                <a:gd name="connsiteY11" fmla="*/ 95720 h 896300"/>
                <a:gd name="connsiteX12" fmla="*/ 2096010 w 4164407"/>
                <a:gd name="connsiteY12" fmla="*/ 26709 h 896300"/>
                <a:gd name="connsiteX13" fmla="*/ 2259912 w 4164407"/>
                <a:gd name="connsiteY13" fmla="*/ 121599 h 896300"/>
                <a:gd name="connsiteX14" fmla="*/ 2535957 w 4164407"/>
                <a:gd name="connsiteY14" fmla="*/ 112973 h 896300"/>
                <a:gd name="connsiteX15" fmla="*/ 2682606 w 4164407"/>
                <a:gd name="connsiteY15" fmla="*/ 199237 h 896300"/>
                <a:gd name="connsiteX16" fmla="*/ 2760244 w 4164407"/>
                <a:gd name="connsiteY16" fmla="*/ 259622 h 896300"/>
                <a:gd name="connsiteX17" fmla="*/ 2812002 w 4164407"/>
                <a:gd name="connsiteY17" fmla="*/ 371765 h 896300"/>
                <a:gd name="connsiteX18" fmla="*/ 2950025 w 4164407"/>
                <a:gd name="connsiteY18" fmla="*/ 397644 h 896300"/>
                <a:gd name="connsiteX19" fmla="*/ 3148432 w 4164407"/>
                <a:gd name="connsiteY19" fmla="*/ 397644 h 896300"/>
                <a:gd name="connsiteX20" fmla="*/ 3226070 w 4164407"/>
                <a:gd name="connsiteY20" fmla="*/ 492535 h 896300"/>
                <a:gd name="connsiteX21" fmla="*/ 3527995 w 4164407"/>
                <a:gd name="connsiteY21" fmla="*/ 423523 h 896300"/>
                <a:gd name="connsiteX22" fmla="*/ 3709149 w 4164407"/>
                <a:gd name="connsiteY22" fmla="*/ 458029 h 896300"/>
                <a:gd name="connsiteX23" fmla="*/ 4011073 w 4164407"/>
                <a:gd name="connsiteY23" fmla="*/ 492534 h 896300"/>
                <a:gd name="connsiteX24" fmla="*/ 4113039 w 4164407"/>
                <a:gd name="connsiteY24" fmla="*/ 686492 h 896300"/>
                <a:gd name="connsiteX25" fmla="*/ 4164407 w 4164407"/>
                <a:gd name="connsiteY25" fmla="*/ 735906 h 896300"/>
                <a:gd name="connsiteX26" fmla="*/ 1445425 w 4164407"/>
                <a:gd name="connsiteY26" fmla="*/ 790571 h 896300"/>
                <a:gd name="connsiteX27" fmla="*/ 313785 w 4164407"/>
                <a:gd name="connsiteY27" fmla="*/ 824420 h 896300"/>
                <a:gd name="connsiteX28" fmla="*/ 71955 w 4164407"/>
                <a:gd name="connsiteY28" fmla="*/ 782873 h 896300"/>
                <a:gd name="connsiteX29" fmla="*/ 0 w 4164407"/>
                <a:gd name="connsiteY29" fmla="*/ 683793 h 896300"/>
                <a:gd name="connsiteX0" fmla="*/ 0 w 4317726"/>
                <a:gd name="connsiteY0" fmla="*/ 683793 h 950317"/>
                <a:gd name="connsiteX1" fmla="*/ 200495 w 4317726"/>
                <a:gd name="connsiteY1" fmla="*/ 569154 h 950317"/>
                <a:gd name="connsiteX2" fmla="*/ 517916 w 4317726"/>
                <a:gd name="connsiteY2" fmla="*/ 412737 h 950317"/>
                <a:gd name="connsiteX3" fmla="*/ 797464 w 4317726"/>
                <a:gd name="connsiteY3" fmla="*/ 321553 h 950317"/>
                <a:gd name="connsiteX4" fmla="*/ 994456 w 4317726"/>
                <a:gd name="connsiteY4" fmla="*/ 199032 h 950317"/>
                <a:gd name="connsiteX5" fmla="*/ 1076678 w 4317726"/>
                <a:gd name="connsiteY5" fmla="*/ 258002 h 950317"/>
                <a:gd name="connsiteX6" fmla="*/ 1245498 w 4317726"/>
                <a:gd name="connsiteY6" fmla="*/ 257664 h 950317"/>
                <a:gd name="connsiteX7" fmla="*/ 1327717 w 4317726"/>
                <a:gd name="connsiteY7" fmla="*/ 120183 h 950317"/>
                <a:gd name="connsiteX8" fmla="*/ 1587387 w 4317726"/>
                <a:gd name="connsiteY8" fmla="*/ 106097 h 950317"/>
                <a:gd name="connsiteX9" fmla="*/ 1656063 w 4317726"/>
                <a:gd name="connsiteY9" fmla="*/ 52588 h 950317"/>
                <a:gd name="connsiteX10" fmla="*/ 1750954 w 4317726"/>
                <a:gd name="connsiteY10" fmla="*/ 830 h 950317"/>
                <a:gd name="connsiteX11" fmla="*/ 1923481 w 4317726"/>
                <a:gd name="connsiteY11" fmla="*/ 95720 h 950317"/>
                <a:gd name="connsiteX12" fmla="*/ 2096010 w 4317726"/>
                <a:gd name="connsiteY12" fmla="*/ 26709 h 950317"/>
                <a:gd name="connsiteX13" fmla="*/ 2259912 w 4317726"/>
                <a:gd name="connsiteY13" fmla="*/ 121599 h 950317"/>
                <a:gd name="connsiteX14" fmla="*/ 2535957 w 4317726"/>
                <a:gd name="connsiteY14" fmla="*/ 112973 h 950317"/>
                <a:gd name="connsiteX15" fmla="*/ 2682606 w 4317726"/>
                <a:gd name="connsiteY15" fmla="*/ 199237 h 950317"/>
                <a:gd name="connsiteX16" fmla="*/ 2760244 w 4317726"/>
                <a:gd name="connsiteY16" fmla="*/ 259622 h 950317"/>
                <a:gd name="connsiteX17" fmla="*/ 2812002 w 4317726"/>
                <a:gd name="connsiteY17" fmla="*/ 371765 h 950317"/>
                <a:gd name="connsiteX18" fmla="*/ 2950025 w 4317726"/>
                <a:gd name="connsiteY18" fmla="*/ 397644 h 950317"/>
                <a:gd name="connsiteX19" fmla="*/ 3148432 w 4317726"/>
                <a:gd name="connsiteY19" fmla="*/ 397644 h 950317"/>
                <a:gd name="connsiteX20" fmla="*/ 3226070 w 4317726"/>
                <a:gd name="connsiteY20" fmla="*/ 492535 h 950317"/>
                <a:gd name="connsiteX21" fmla="*/ 3527995 w 4317726"/>
                <a:gd name="connsiteY21" fmla="*/ 423523 h 950317"/>
                <a:gd name="connsiteX22" fmla="*/ 3709149 w 4317726"/>
                <a:gd name="connsiteY22" fmla="*/ 458029 h 950317"/>
                <a:gd name="connsiteX23" fmla="*/ 4011073 w 4317726"/>
                <a:gd name="connsiteY23" fmla="*/ 492534 h 950317"/>
                <a:gd name="connsiteX24" fmla="*/ 4113039 w 4317726"/>
                <a:gd name="connsiteY24" fmla="*/ 686492 h 950317"/>
                <a:gd name="connsiteX25" fmla="*/ 4317726 w 4317726"/>
                <a:gd name="connsiteY25" fmla="*/ 830257 h 950317"/>
                <a:gd name="connsiteX26" fmla="*/ 1445425 w 4317726"/>
                <a:gd name="connsiteY26" fmla="*/ 790571 h 950317"/>
                <a:gd name="connsiteX27" fmla="*/ 313785 w 4317726"/>
                <a:gd name="connsiteY27" fmla="*/ 824420 h 950317"/>
                <a:gd name="connsiteX28" fmla="*/ 71955 w 4317726"/>
                <a:gd name="connsiteY28" fmla="*/ 782873 h 950317"/>
                <a:gd name="connsiteX29" fmla="*/ 0 w 4317726"/>
                <a:gd name="connsiteY29" fmla="*/ 683793 h 950317"/>
                <a:gd name="connsiteX0" fmla="*/ 0 w 4317726"/>
                <a:gd name="connsiteY0" fmla="*/ 683793 h 950317"/>
                <a:gd name="connsiteX1" fmla="*/ 200495 w 4317726"/>
                <a:gd name="connsiteY1" fmla="*/ 569154 h 950317"/>
                <a:gd name="connsiteX2" fmla="*/ 517916 w 4317726"/>
                <a:gd name="connsiteY2" fmla="*/ 412737 h 950317"/>
                <a:gd name="connsiteX3" fmla="*/ 797464 w 4317726"/>
                <a:gd name="connsiteY3" fmla="*/ 321553 h 950317"/>
                <a:gd name="connsiteX4" fmla="*/ 994456 w 4317726"/>
                <a:gd name="connsiteY4" fmla="*/ 199032 h 950317"/>
                <a:gd name="connsiteX5" fmla="*/ 1076678 w 4317726"/>
                <a:gd name="connsiteY5" fmla="*/ 258002 h 950317"/>
                <a:gd name="connsiteX6" fmla="*/ 1245498 w 4317726"/>
                <a:gd name="connsiteY6" fmla="*/ 257664 h 950317"/>
                <a:gd name="connsiteX7" fmla="*/ 1327717 w 4317726"/>
                <a:gd name="connsiteY7" fmla="*/ 120183 h 950317"/>
                <a:gd name="connsiteX8" fmla="*/ 1587387 w 4317726"/>
                <a:gd name="connsiteY8" fmla="*/ 106097 h 950317"/>
                <a:gd name="connsiteX9" fmla="*/ 1656063 w 4317726"/>
                <a:gd name="connsiteY9" fmla="*/ 52588 h 950317"/>
                <a:gd name="connsiteX10" fmla="*/ 1750954 w 4317726"/>
                <a:gd name="connsiteY10" fmla="*/ 830 h 950317"/>
                <a:gd name="connsiteX11" fmla="*/ 1923481 w 4317726"/>
                <a:gd name="connsiteY11" fmla="*/ 95720 h 950317"/>
                <a:gd name="connsiteX12" fmla="*/ 2096010 w 4317726"/>
                <a:gd name="connsiteY12" fmla="*/ 26709 h 950317"/>
                <a:gd name="connsiteX13" fmla="*/ 2259912 w 4317726"/>
                <a:gd name="connsiteY13" fmla="*/ 121599 h 950317"/>
                <a:gd name="connsiteX14" fmla="*/ 2535957 w 4317726"/>
                <a:gd name="connsiteY14" fmla="*/ 112973 h 950317"/>
                <a:gd name="connsiteX15" fmla="*/ 2682606 w 4317726"/>
                <a:gd name="connsiteY15" fmla="*/ 199237 h 950317"/>
                <a:gd name="connsiteX16" fmla="*/ 2760244 w 4317726"/>
                <a:gd name="connsiteY16" fmla="*/ 259622 h 950317"/>
                <a:gd name="connsiteX17" fmla="*/ 2812002 w 4317726"/>
                <a:gd name="connsiteY17" fmla="*/ 371765 h 950317"/>
                <a:gd name="connsiteX18" fmla="*/ 2950025 w 4317726"/>
                <a:gd name="connsiteY18" fmla="*/ 397644 h 950317"/>
                <a:gd name="connsiteX19" fmla="*/ 3148432 w 4317726"/>
                <a:gd name="connsiteY19" fmla="*/ 397644 h 950317"/>
                <a:gd name="connsiteX20" fmla="*/ 3226070 w 4317726"/>
                <a:gd name="connsiteY20" fmla="*/ 492535 h 950317"/>
                <a:gd name="connsiteX21" fmla="*/ 3527995 w 4317726"/>
                <a:gd name="connsiteY21" fmla="*/ 423523 h 950317"/>
                <a:gd name="connsiteX22" fmla="*/ 3709149 w 4317726"/>
                <a:gd name="connsiteY22" fmla="*/ 458029 h 950317"/>
                <a:gd name="connsiteX23" fmla="*/ 3916723 w 4317726"/>
                <a:gd name="connsiteY23" fmla="*/ 598678 h 950317"/>
                <a:gd name="connsiteX24" fmla="*/ 4113039 w 4317726"/>
                <a:gd name="connsiteY24" fmla="*/ 686492 h 950317"/>
                <a:gd name="connsiteX25" fmla="*/ 4317726 w 4317726"/>
                <a:gd name="connsiteY25" fmla="*/ 830257 h 950317"/>
                <a:gd name="connsiteX26" fmla="*/ 1445425 w 4317726"/>
                <a:gd name="connsiteY26" fmla="*/ 790571 h 950317"/>
                <a:gd name="connsiteX27" fmla="*/ 313785 w 4317726"/>
                <a:gd name="connsiteY27" fmla="*/ 824420 h 950317"/>
                <a:gd name="connsiteX28" fmla="*/ 71955 w 4317726"/>
                <a:gd name="connsiteY28" fmla="*/ 782873 h 950317"/>
                <a:gd name="connsiteX29" fmla="*/ 0 w 4317726"/>
                <a:gd name="connsiteY29" fmla="*/ 683793 h 950317"/>
                <a:gd name="connsiteX0" fmla="*/ 0 w 4317726"/>
                <a:gd name="connsiteY0" fmla="*/ 683793 h 950317"/>
                <a:gd name="connsiteX1" fmla="*/ 200495 w 4317726"/>
                <a:gd name="connsiteY1" fmla="*/ 569154 h 950317"/>
                <a:gd name="connsiteX2" fmla="*/ 517916 w 4317726"/>
                <a:gd name="connsiteY2" fmla="*/ 412737 h 950317"/>
                <a:gd name="connsiteX3" fmla="*/ 797464 w 4317726"/>
                <a:gd name="connsiteY3" fmla="*/ 321553 h 950317"/>
                <a:gd name="connsiteX4" fmla="*/ 994456 w 4317726"/>
                <a:gd name="connsiteY4" fmla="*/ 199032 h 950317"/>
                <a:gd name="connsiteX5" fmla="*/ 1076678 w 4317726"/>
                <a:gd name="connsiteY5" fmla="*/ 258002 h 950317"/>
                <a:gd name="connsiteX6" fmla="*/ 1245498 w 4317726"/>
                <a:gd name="connsiteY6" fmla="*/ 257664 h 950317"/>
                <a:gd name="connsiteX7" fmla="*/ 1327717 w 4317726"/>
                <a:gd name="connsiteY7" fmla="*/ 120183 h 950317"/>
                <a:gd name="connsiteX8" fmla="*/ 1587387 w 4317726"/>
                <a:gd name="connsiteY8" fmla="*/ 106097 h 950317"/>
                <a:gd name="connsiteX9" fmla="*/ 1656063 w 4317726"/>
                <a:gd name="connsiteY9" fmla="*/ 52588 h 950317"/>
                <a:gd name="connsiteX10" fmla="*/ 1750954 w 4317726"/>
                <a:gd name="connsiteY10" fmla="*/ 830 h 950317"/>
                <a:gd name="connsiteX11" fmla="*/ 1923481 w 4317726"/>
                <a:gd name="connsiteY11" fmla="*/ 95720 h 950317"/>
                <a:gd name="connsiteX12" fmla="*/ 2096010 w 4317726"/>
                <a:gd name="connsiteY12" fmla="*/ 26709 h 950317"/>
                <a:gd name="connsiteX13" fmla="*/ 2259912 w 4317726"/>
                <a:gd name="connsiteY13" fmla="*/ 121599 h 950317"/>
                <a:gd name="connsiteX14" fmla="*/ 2535957 w 4317726"/>
                <a:gd name="connsiteY14" fmla="*/ 112973 h 950317"/>
                <a:gd name="connsiteX15" fmla="*/ 2682606 w 4317726"/>
                <a:gd name="connsiteY15" fmla="*/ 199237 h 950317"/>
                <a:gd name="connsiteX16" fmla="*/ 2760244 w 4317726"/>
                <a:gd name="connsiteY16" fmla="*/ 259622 h 950317"/>
                <a:gd name="connsiteX17" fmla="*/ 2812002 w 4317726"/>
                <a:gd name="connsiteY17" fmla="*/ 371765 h 950317"/>
                <a:gd name="connsiteX18" fmla="*/ 2950025 w 4317726"/>
                <a:gd name="connsiteY18" fmla="*/ 397644 h 950317"/>
                <a:gd name="connsiteX19" fmla="*/ 3148432 w 4317726"/>
                <a:gd name="connsiteY19" fmla="*/ 397644 h 950317"/>
                <a:gd name="connsiteX20" fmla="*/ 3226070 w 4317726"/>
                <a:gd name="connsiteY20" fmla="*/ 492535 h 950317"/>
                <a:gd name="connsiteX21" fmla="*/ 3527995 w 4317726"/>
                <a:gd name="connsiteY21" fmla="*/ 423523 h 950317"/>
                <a:gd name="connsiteX22" fmla="*/ 3661975 w 4317726"/>
                <a:gd name="connsiteY22" fmla="*/ 528792 h 950317"/>
                <a:gd name="connsiteX23" fmla="*/ 3916723 w 4317726"/>
                <a:gd name="connsiteY23" fmla="*/ 598678 h 950317"/>
                <a:gd name="connsiteX24" fmla="*/ 4113039 w 4317726"/>
                <a:gd name="connsiteY24" fmla="*/ 686492 h 950317"/>
                <a:gd name="connsiteX25" fmla="*/ 4317726 w 4317726"/>
                <a:gd name="connsiteY25" fmla="*/ 830257 h 950317"/>
                <a:gd name="connsiteX26" fmla="*/ 1445425 w 4317726"/>
                <a:gd name="connsiteY26" fmla="*/ 790571 h 950317"/>
                <a:gd name="connsiteX27" fmla="*/ 313785 w 4317726"/>
                <a:gd name="connsiteY27" fmla="*/ 824420 h 950317"/>
                <a:gd name="connsiteX28" fmla="*/ 71955 w 4317726"/>
                <a:gd name="connsiteY28" fmla="*/ 782873 h 950317"/>
                <a:gd name="connsiteX29" fmla="*/ 0 w 4317726"/>
                <a:gd name="connsiteY29" fmla="*/ 683793 h 950317"/>
                <a:gd name="connsiteX0" fmla="*/ 0 w 4317726"/>
                <a:gd name="connsiteY0" fmla="*/ 683793 h 950317"/>
                <a:gd name="connsiteX1" fmla="*/ 200495 w 4317726"/>
                <a:gd name="connsiteY1" fmla="*/ 569154 h 950317"/>
                <a:gd name="connsiteX2" fmla="*/ 517916 w 4317726"/>
                <a:gd name="connsiteY2" fmla="*/ 412737 h 950317"/>
                <a:gd name="connsiteX3" fmla="*/ 797464 w 4317726"/>
                <a:gd name="connsiteY3" fmla="*/ 321553 h 950317"/>
                <a:gd name="connsiteX4" fmla="*/ 994456 w 4317726"/>
                <a:gd name="connsiteY4" fmla="*/ 199032 h 950317"/>
                <a:gd name="connsiteX5" fmla="*/ 1076678 w 4317726"/>
                <a:gd name="connsiteY5" fmla="*/ 258002 h 950317"/>
                <a:gd name="connsiteX6" fmla="*/ 1245498 w 4317726"/>
                <a:gd name="connsiteY6" fmla="*/ 257664 h 950317"/>
                <a:gd name="connsiteX7" fmla="*/ 1327717 w 4317726"/>
                <a:gd name="connsiteY7" fmla="*/ 120183 h 950317"/>
                <a:gd name="connsiteX8" fmla="*/ 1587387 w 4317726"/>
                <a:gd name="connsiteY8" fmla="*/ 106097 h 950317"/>
                <a:gd name="connsiteX9" fmla="*/ 1656063 w 4317726"/>
                <a:gd name="connsiteY9" fmla="*/ 52588 h 950317"/>
                <a:gd name="connsiteX10" fmla="*/ 1750954 w 4317726"/>
                <a:gd name="connsiteY10" fmla="*/ 830 h 950317"/>
                <a:gd name="connsiteX11" fmla="*/ 1923481 w 4317726"/>
                <a:gd name="connsiteY11" fmla="*/ 95720 h 950317"/>
                <a:gd name="connsiteX12" fmla="*/ 2096010 w 4317726"/>
                <a:gd name="connsiteY12" fmla="*/ 26709 h 950317"/>
                <a:gd name="connsiteX13" fmla="*/ 2259912 w 4317726"/>
                <a:gd name="connsiteY13" fmla="*/ 121599 h 950317"/>
                <a:gd name="connsiteX14" fmla="*/ 2535957 w 4317726"/>
                <a:gd name="connsiteY14" fmla="*/ 112973 h 950317"/>
                <a:gd name="connsiteX15" fmla="*/ 2623637 w 4317726"/>
                <a:gd name="connsiteY15" fmla="*/ 234619 h 950317"/>
                <a:gd name="connsiteX16" fmla="*/ 2760244 w 4317726"/>
                <a:gd name="connsiteY16" fmla="*/ 259622 h 950317"/>
                <a:gd name="connsiteX17" fmla="*/ 2812002 w 4317726"/>
                <a:gd name="connsiteY17" fmla="*/ 371765 h 950317"/>
                <a:gd name="connsiteX18" fmla="*/ 2950025 w 4317726"/>
                <a:gd name="connsiteY18" fmla="*/ 397644 h 950317"/>
                <a:gd name="connsiteX19" fmla="*/ 3148432 w 4317726"/>
                <a:gd name="connsiteY19" fmla="*/ 397644 h 950317"/>
                <a:gd name="connsiteX20" fmla="*/ 3226070 w 4317726"/>
                <a:gd name="connsiteY20" fmla="*/ 492535 h 950317"/>
                <a:gd name="connsiteX21" fmla="*/ 3527995 w 4317726"/>
                <a:gd name="connsiteY21" fmla="*/ 423523 h 950317"/>
                <a:gd name="connsiteX22" fmla="*/ 3661975 w 4317726"/>
                <a:gd name="connsiteY22" fmla="*/ 528792 h 950317"/>
                <a:gd name="connsiteX23" fmla="*/ 3916723 w 4317726"/>
                <a:gd name="connsiteY23" fmla="*/ 598678 h 950317"/>
                <a:gd name="connsiteX24" fmla="*/ 4113039 w 4317726"/>
                <a:gd name="connsiteY24" fmla="*/ 686492 h 950317"/>
                <a:gd name="connsiteX25" fmla="*/ 4317726 w 4317726"/>
                <a:gd name="connsiteY25" fmla="*/ 830257 h 950317"/>
                <a:gd name="connsiteX26" fmla="*/ 1445425 w 4317726"/>
                <a:gd name="connsiteY26" fmla="*/ 790571 h 950317"/>
                <a:gd name="connsiteX27" fmla="*/ 313785 w 4317726"/>
                <a:gd name="connsiteY27" fmla="*/ 824420 h 950317"/>
                <a:gd name="connsiteX28" fmla="*/ 71955 w 4317726"/>
                <a:gd name="connsiteY28" fmla="*/ 782873 h 950317"/>
                <a:gd name="connsiteX29" fmla="*/ 0 w 4317726"/>
                <a:gd name="connsiteY29" fmla="*/ 683793 h 950317"/>
                <a:gd name="connsiteX0" fmla="*/ 0 w 4329521"/>
                <a:gd name="connsiteY0" fmla="*/ 943256 h 950317"/>
                <a:gd name="connsiteX1" fmla="*/ 212290 w 4329521"/>
                <a:gd name="connsiteY1" fmla="*/ 569154 h 950317"/>
                <a:gd name="connsiteX2" fmla="*/ 529711 w 4329521"/>
                <a:gd name="connsiteY2" fmla="*/ 412737 h 950317"/>
                <a:gd name="connsiteX3" fmla="*/ 809259 w 4329521"/>
                <a:gd name="connsiteY3" fmla="*/ 321553 h 950317"/>
                <a:gd name="connsiteX4" fmla="*/ 1006251 w 4329521"/>
                <a:gd name="connsiteY4" fmla="*/ 199032 h 950317"/>
                <a:gd name="connsiteX5" fmla="*/ 1088473 w 4329521"/>
                <a:gd name="connsiteY5" fmla="*/ 258002 h 950317"/>
                <a:gd name="connsiteX6" fmla="*/ 1257293 w 4329521"/>
                <a:gd name="connsiteY6" fmla="*/ 257664 h 950317"/>
                <a:gd name="connsiteX7" fmla="*/ 1339512 w 4329521"/>
                <a:gd name="connsiteY7" fmla="*/ 120183 h 950317"/>
                <a:gd name="connsiteX8" fmla="*/ 1599182 w 4329521"/>
                <a:gd name="connsiteY8" fmla="*/ 106097 h 950317"/>
                <a:gd name="connsiteX9" fmla="*/ 1667858 w 4329521"/>
                <a:gd name="connsiteY9" fmla="*/ 52588 h 950317"/>
                <a:gd name="connsiteX10" fmla="*/ 1762749 w 4329521"/>
                <a:gd name="connsiteY10" fmla="*/ 830 h 950317"/>
                <a:gd name="connsiteX11" fmla="*/ 1935276 w 4329521"/>
                <a:gd name="connsiteY11" fmla="*/ 95720 h 950317"/>
                <a:gd name="connsiteX12" fmla="*/ 2107805 w 4329521"/>
                <a:gd name="connsiteY12" fmla="*/ 26709 h 950317"/>
                <a:gd name="connsiteX13" fmla="*/ 2271707 w 4329521"/>
                <a:gd name="connsiteY13" fmla="*/ 121599 h 950317"/>
                <a:gd name="connsiteX14" fmla="*/ 2547752 w 4329521"/>
                <a:gd name="connsiteY14" fmla="*/ 112973 h 950317"/>
                <a:gd name="connsiteX15" fmla="*/ 2635432 w 4329521"/>
                <a:gd name="connsiteY15" fmla="*/ 234619 h 950317"/>
                <a:gd name="connsiteX16" fmla="*/ 2772039 w 4329521"/>
                <a:gd name="connsiteY16" fmla="*/ 259622 h 950317"/>
                <a:gd name="connsiteX17" fmla="*/ 2823797 w 4329521"/>
                <a:gd name="connsiteY17" fmla="*/ 371765 h 950317"/>
                <a:gd name="connsiteX18" fmla="*/ 2961820 w 4329521"/>
                <a:gd name="connsiteY18" fmla="*/ 397644 h 950317"/>
                <a:gd name="connsiteX19" fmla="*/ 3160227 w 4329521"/>
                <a:gd name="connsiteY19" fmla="*/ 397644 h 950317"/>
                <a:gd name="connsiteX20" fmla="*/ 3237865 w 4329521"/>
                <a:gd name="connsiteY20" fmla="*/ 492535 h 950317"/>
                <a:gd name="connsiteX21" fmla="*/ 3539790 w 4329521"/>
                <a:gd name="connsiteY21" fmla="*/ 423523 h 950317"/>
                <a:gd name="connsiteX22" fmla="*/ 3673770 w 4329521"/>
                <a:gd name="connsiteY22" fmla="*/ 528792 h 950317"/>
                <a:gd name="connsiteX23" fmla="*/ 3928518 w 4329521"/>
                <a:gd name="connsiteY23" fmla="*/ 598678 h 950317"/>
                <a:gd name="connsiteX24" fmla="*/ 4124834 w 4329521"/>
                <a:gd name="connsiteY24" fmla="*/ 686492 h 950317"/>
                <a:gd name="connsiteX25" fmla="*/ 4329521 w 4329521"/>
                <a:gd name="connsiteY25" fmla="*/ 830257 h 950317"/>
                <a:gd name="connsiteX26" fmla="*/ 1457220 w 4329521"/>
                <a:gd name="connsiteY26" fmla="*/ 790571 h 950317"/>
                <a:gd name="connsiteX27" fmla="*/ 325580 w 4329521"/>
                <a:gd name="connsiteY27" fmla="*/ 824420 h 950317"/>
                <a:gd name="connsiteX28" fmla="*/ 83750 w 4329521"/>
                <a:gd name="connsiteY28" fmla="*/ 782873 h 950317"/>
                <a:gd name="connsiteX29" fmla="*/ 0 w 4329521"/>
                <a:gd name="connsiteY29" fmla="*/ 943256 h 950317"/>
                <a:gd name="connsiteX0" fmla="*/ 0 w 4329521"/>
                <a:gd name="connsiteY0" fmla="*/ 943256 h 1211181"/>
                <a:gd name="connsiteX1" fmla="*/ 212290 w 4329521"/>
                <a:gd name="connsiteY1" fmla="*/ 569154 h 1211181"/>
                <a:gd name="connsiteX2" fmla="*/ 529711 w 4329521"/>
                <a:gd name="connsiteY2" fmla="*/ 412737 h 1211181"/>
                <a:gd name="connsiteX3" fmla="*/ 809259 w 4329521"/>
                <a:gd name="connsiteY3" fmla="*/ 321553 h 1211181"/>
                <a:gd name="connsiteX4" fmla="*/ 1006251 w 4329521"/>
                <a:gd name="connsiteY4" fmla="*/ 199032 h 1211181"/>
                <a:gd name="connsiteX5" fmla="*/ 1088473 w 4329521"/>
                <a:gd name="connsiteY5" fmla="*/ 258002 h 1211181"/>
                <a:gd name="connsiteX6" fmla="*/ 1257293 w 4329521"/>
                <a:gd name="connsiteY6" fmla="*/ 257664 h 1211181"/>
                <a:gd name="connsiteX7" fmla="*/ 1339512 w 4329521"/>
                <a:gd name="connsiteY7" fmla="*/ 120183 h 1211181"/>
                <a:gd name="connsiteX8" fmla="*/ 1599182 w 4329521"/>
                <a:gd name="connsiteY8" fmla="*/ 106097 h 1211181"/>
                <a:gd name="connsiteX9" fmla="*/ 1667858 w 4329521"/>
                <a:gd name="connsiteY9" fmla="*/ 52588 h 1211181"/>
                <a:gd name="connsiteX10" fmla="*/ 1762749 w 4329521"/>
                <a:gd name="connsiteY10" fmla="*/ 830 h 1211181"/>
                <a:gd name="connsiteX11" fmla="*/ 1935276 w 4329521"/>
                <a:gd name="connsiteY11" fmla="*/ 95720 h 1211181"/>
                <a:gd name="connsiteX12" fmla="*/ 2107805 w 4329521"/>
                <a:gd name="connsiteY12" fmla="*/ 26709 h 1211181"/>
                <a:gd name="connsiteX13" fmla="*/ 2271707 w 4329521"/>
                <a:gd name="connsiteY13" fmla="*/ 121599 h 1211181"/>
                <a:gd name="connsiteX14" fmla="*/ 2547752 w 4329521"/>
                <a:gd name="connsiteY14" fmla="*/ 112973 h 1211181"/>
                <a:gd name="connsiteX15" fmla="*/ 2635432 w 4329521"/>
                <a:gd name="connsiteY15" fmla="*/ 234619 h 1211181"/>
                <a:gd name="connsiteX16" fmla="*/ 2772039 w 4329521"/>
                <a:gd name="connsiteY16" fmla="*/ 259622 h 1211181"/>
                <a:gd name="connsiteX17" fmla="*/ 2823797 w 4329521"/>
                <a:gd name="connsiteY17" fmla="*/ 371765 h 1211181"/>
                <a:gd name="connsiteX18" fmla="*/ 2961820 w 4329521"/>
                <a:gd name="connsiteY18" fmla="*/ 397644 h 1211181"/>
                <a:gd name="connsiteX19" fmla="*/ 3160227 w 4329521"/>
                <a:gd name="connsiteY19" fmla="*/ 397644 h 1211181"/>
                <a:gd name="connsiteX20" fmla="*/ 3237865 w 4329521"/>
                <a:gd name="connsiteY20" fmla="*/ 492535 h 1211181"/>
                <a:gd name="connsiteX21" fmla="*/ 3539790 w 4329521"/>
                <a:gd name="connsiteY21" fmla="*/ 423523 h 1211181"/>
                <a:gd name="connsiteX22" fmla="*/ 3673770 w 4329521"/>
                <a:gd name="connsiteY22" fmla="*/ 528792 h 1211181"/>
                <a:gd name="connsiteX23" fmla="*/ 3928518 w 4329521"/>
                <a:gd name="connsiteY23" fmla="*/ 598678 h 1211181"/>
                <a:gd name="connsiteX24" fmla="*/ 4124834 w 4329521"/>
                <a:gd name="connsiteY24" fmla="*/ 686492 h 1211181"/>
                <a:gd name="connsiteX25" fmla="*/ 4329521 w 4329521"/>
                <a:gd name="connsiteY25" fmla="*/ 830257 h 1211181"/>
                <a:gd name="connsiteX26" fmla="*/ 1457220 w 4329521"/>
                <a:gd name="connsiteY26" fmla="*/ 790571 h 1211181"/>
                <a:gd name="connsiteX27" fmla="*/ 455311 w 4329521"/>
                <a:gd name="connsiteY27" fmla="*/ 1190026 h 1211181"/>
                <a:gd name="connsiteX28" fmla="*/ 83750 w 4329521"/>
                <a:gd name="connsiteY28" fmla="*/ 782873 h 1211181"/>
                <a:gd name="connsiteX29" fmla="*/ 0 w 4329521"/>
                <a:gd name="connsiteY29" fmla="*/ 943256 h 1211181"/>
                <a:gd name="connsiteX0" fmla="*/ 0 w 4329521"/>
                <a:gd name="connsiteY0" fmla="*/ 943256 h 1225178"/>
                <a:gd name="connsiteX1" fmla="*/ 212290 w 4329521"/>
                <a:gd name="connsiteY1" fmla="*/ 569154 h 1225178"/>
                <a:gd name="connsiteX2" fmla="*/ 529711 w 4329521"/>
                <a:gd name="connsiteY2" fmla="*/ 412737 h 1225178"/>
                <a:gd name="connsiteX3" fmla="*/ 809259 w 4329521"/>
                <a:gd name="connsiteY3" fmla="*/ 321553 h 1225178"/>
                <a:gd name="connsiteX4" fmla="*/ 1006251 w 4329521"/>
                <a:gd name="connsiteY4" fmla="*/ 199032 h 1225178"/>
                <a:gd name="connsiteX5" fmla="*/ 1088473 w 4329521"/>
                <a:gd name="connsiteY5" fmla="*/ 258002 h 1225178"/>
                <a:gd name="connsiteX6" fmla="*/ 1257293 w 4329521"/>
                <a:gd name="connsiteY6" fmla="*/ 257664 h 1225178"/>
                <a:gd name="connsiteX7" fmla="*/ 1339512 w 4329521"/>
                <a:gd name="connsiteY7" fmla="*/ 120183 h 1225178"/>
                <a:gd name="connsiteX8" fmla="*/ 1599182 w 4329521"/>
                <a:gd name="connsiteY8" fmla="*/ 106097 h 1225178"/>
                <a:gd name="connsiteX9" fmla="*/ 1667858 w 4329521"/>
                <a:gd name="connsiteY9" fmla="*/ 52588 h 1225178"/>
                <a:gd name="connsiteX10" fmla="*/ 1762749 w 4329521"/>
                <a:gd name="connsiteY10" fmla="*/ 830 h 1225178"/>
                <a:gd name="connsiteX11" fmla="*/ 1935276 w 4329521"/>
                <a:gd name="connsiteY11" fmla="*/ 95720 h 1225178"/>
                <a:gd name="connsiteX12" fmla="*/ 2107805 w 4329521"/>
                <a:gd name="connsiteY12" fmla="*/ 26709 h 1225178"/>
                <a:gd name="connsiteX13" fmla="*/ 2271707 w 4329521"/>
                <a:gd name="connsiteY13" fmla="*/ 121599 h 1225178"/>
                <a:gd name="connsiteX14" fmla="*/ 2547752 w 4329521"/>
                <a:gd name="connsiteY14" fmla="*/ 112973 h 1225178"/>
                <a:gd name="connsiteX15" fmla="*/ 2635432 w 4329521"/>
                <a:gd name="connsiteY15" fmla="*/ 234619 h 1225178"/>
                <a:gd name="connsiteX16" fmla="*/ 2772039 w 4329521"/>
                <a:gd name="connsiteY16" fmla="*/ 259622 h 1225178"/>
                <a:gd name="connsiteX17" fmla="*/ 2823797 w 4329521"/>
                <a:gd name="connsiteY17" fmla="*/ 371765 h 1225178"/>
                <a:gd name="connsiteX18" fmla="*/ 2961820 w 4329521"/>
                <a:gd name="connsiteY18" fmla="*/ 397644 h 1225178"/>
                <a:gd name="connsiteX19" fmla="*/ 3160227 w 4329521"/>
                <a:gd name="connsiteY19" fmla="*/ 397644 h 1225178"/>
                <a:gd name="connsiteX20" fmla="*/ 3237865 w 4329521"/>
                <a:gd name="connsiteY20" fmla="*/ 492535 h 1225178"/>
                <a:gd name="connsiteX21" fmla="*/ 3539790 w 4329521"/>
                <a:gd name="connsiteY21" fmla="*/ 423523 h 1225178"/>
                <a:gd name="connsiteX22" fmla="*/ 3673770 w 4329521"/>
                <a:gd name="connsiteY22" fmla="*/ 528792 h 1225178"/>
                <a:gd name="connsiteX23" fmla="*/ 3928518 w 4329521"/>
                <a:gd name="connsiteY23" fmla="*/ 598678 h 1225178"/>
                <a:gd name="connsiteX24" fmla="*/ 4124834 w 4329521"/>
                <a:gd name="connsiteY24" fmla="*/ 686492 h 1225178"/>
                <a:gd name="connsiteX25" fmla="*/ 4329521 w 4329521"/>
                <a:gd name="connsiteY25" fmla="*/ 830257 h 1225178"/>
                <a:gd name="connsiteX26" fmla="*/ 1457220 w 4329521"/>
                <a:gd name="connsiteY26" fmla="*/ 1061829 h 1225178"/>
                <a:gd name="connsiteX27" fmla="*/ 455311 w 4329521"/>
                <a:gd name="connsiteY27" fmla="*/ 1190026 h 1225178"/>
                <a:gd name="connsiteX28" fmla="*/ 83750 w 4329521"/>
                <a:gd name="connsiteY28" fmla="*/ 782873 h 1225178"/>
                <a:gd name="connsiteX29" fmla="*/ 0 w 4329521"/>
                <a:gd name="connsiteY29" fmla="*/ 943256 h 122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29521" h="1225178">
                  <a:moveTo>
                    <a:pt x="0" y="943256"/>
                  </a:moveTo>
                  <a:cubicBezTo>
                    <a:pt x="3931" y="944356"/>
                    <a:pt x="208359" y="568054"/>
                    <a:pt x="212290" y="569154"/>
                  </a:cubicBezTo>
                  <a:cubicBezTo>
                    <a:pt x="261959" y="588765"/>
                    <a:pt x="430216" y="454004"/>
                    <a:pt x="529711" y="412737"/>
                  </a:cubicBezTo>
                  <a:cubicBezTo>
                    <a:pt x="629206" y="371470"/>
                    <a:pt x="729836" y="357171"/>
                    <a:pt x="809259" y="321553"/>
                  </a:cubicBezTo>
                  <a:cubicBezTo>
                    <a:pt x="888682" y="285936"/>
                    <a:pt x="959715" y="209624"/>
                    <a:pt x="1006251" y="199032"/>
                  </a:cubicBezTo>
                  <a:cubicBezTo>
                    <a:pt x="1052787" y="188440"/>
                    <a:pt x="1046633" y="248230"/>
                    <a:pt x="1088473" y="258002"/>
                  </a:cubicBezTo>
                  <a:cubicBezTo>
                    <a:pt x="1130313" y="267774"/>
                    <a:pt x="1215453" y="280634"/>
                    <a:pt x="1257293" y="257664"/>
                  </a:cubicBezTo>
                  <a:cubicBezTo>
                    <a:pt x="1299133" y="234694"/>
                    <a:pt x="1282531" y="145444"/>
                    <a:pt x="1339512" y="120183"/>
                  </a:cubicBezTo>
                  <a:cubicBezTo>
                    <a:pt x="1396494" y="94922"/>
                    <a:pt x="1544458" y="117363"/>
                    <a:pt x="1599182" y="106097"/>
                  </a:cubicBezTo>
                  <a:cubicBezTo>
                    <a:pt x="1653906" y="94831"/>
                    <a:pt x="1640597" y="70132"/>
                    <a:pt x="1667858" y="52588"/>
                  </a:cubicBezTo>
                  <a:cubicBezTo>
                    <a:pt x="1695119" y="35044"/>
                    <a:pt x="1718179" y="-6359"/>
                    <a:pt x="1762749" y="830"/>
                  </a:cubicBezTo>
                  <a:cubicBezTo>
                    <a:pt x="1807319" y="8019"/>
                    <a:pt x="1877767" y="91407"/>
                    <a:pt x="1935276" y="95720"/>
                  </a:cubicBezTo>
                  <a:cubicBezTo>
                    <a:pt x="1992785" y="100033"/>
                    <a:pt x="2051733" y="22396"/>
                    <a:pt x="2107805" y="26709"/>
                  </a:cubicBezTo>
                  <a:cubicBezTo>
                    <a:pt x="2163877" y="31022"/>
                    <a:pt x="2198383" y="107222"/>
                    <a:pt x="2271707" y="121599"/>
                  </a:cubicBezTo>
                  <a:cubicBezTo>
                    <a:pt x="2345032" y="135976"/>
                    <a:pt x="2487131" y="94136"/>
                    <a:pt x="2547752" y="112973"/>
                  </a:cubicBezTo>
                  <a:cubicBezTo>
                    <a:pt x="2608373" y="131810"/>
                    <a:pt x="2598051" y="210178"/>
                    <a:pt x="2635432" y="234619"/>
                  </a:cubicBezTo>
                  <a:cubicBezTo>
                    <a:pt x="2672813" y="259060"/>
                    <a:pt x="2740645" y="236764"/>
                    <a:pt x="2772039" y="259622"/>
                  </a:cubicBezTo>
                  <a:cubicBezTo>
                    <a:pt x="2803433" y="282480"/>
                    <a:pt x="2792167" y="348761"/>
                    <a:pt x="2823797" y="371765"/>
                  </a:cubicBezTo>
                  <a:cubicBezTo>
                    <a:pt x="2855427" y="394769"/>
                    <a:pt x="2905748" y="393331"/>
                    <a:pt x="2961820" y="397644"/>
                  </a:cubicBezTo>
                  <a:cubicBezTo>
                    <a:pt x="3017892" y="401957"/>
                    <a:pt x="3114220" y="381829"/>
                    <a:pt x="3160227" y="397644"/>
                  </a:cubicBezTo>
                  <a:cubicBezTo>
                    <a:pt x="3206234" y="413459"/>
                    <a:pt x="3200484" y="501161"/>
                    <a:pt x="3237865" y="492535"/>
                  </a:cubicBezTo>
                  <a:cubicBezTo>
                    <a:pt x="3275246" y="483909"/>
                    <a:pt x="3467139" y="417480"/>
                    <a:pt x="3539790" y="423523"/>
                  </a:cubicBezTo>
                  <a:cubicBezTo>
                    <a:pt x="3612441" y="429566"/>
                    <a:pt x="3608982" y="499600"/>
                    <a:pt x="3673770" y="528792"/>
                  </a:cubicBezTo>
                  <a:cubicBezTo>
                    <a:pt x="3738558" y="557984"/>
                    <a:pt x="3853341" y="572395"/>
                    <a:pt x="3928518" y="598678"/>
                  </a:cubicBezTo>
                  <a:cubicBezTo>
                    <a:pt x="4003695" y="624961"/>
                    <a:pt x="4102010" y="678315"/>
                    <a:pt x="4124834" y="686492"/>
                  </a:cubicBezTo>
                  <a:lnTo>
                    <a:pt x="4329521" y="830257"/>
                  </a:lnTo>
                  <a:cubicBezTo>
                    <a:pt x="3614685" y="1051748"/>
                    <a:pt x="2345494" y="1194861"/>
                    <a:pt x="1457220" y="1061829"/>
                  </a:cubicBezTo>
                  <a:cubicBezTo>
                    <a:pt x="905869" y="1007784"/>
                    <a:pt x="619357" y="1328903"/>
                    <a:pt x="455311" y="1190026"/>
                  </a:cubicBezTo>
                  <a:cubicBezTo>
                    <a:pt x="291265" y="1051149"/>
                    <a:pt x="181257" y="713926"/>
                    <a:pt x="83750" y="782873"/>
                  </a:cubicBezTo>
                  <a:lnTo>
                    <a:pt x="0" y="943256"/>
                  </a:lnTo>
                  <a:close/>
                </a:path>
              </a:pathLst>
            </a:custGeom>
            <a:solidFill>
              <a:srgbClr val="E5B24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FD53A39-B199-4593-8981-69A1A2ECA57D}"/>
                </a:ext>
              </a:extLst>
            </p:cNvPr>
            <p:cNvSpPr/>
            <p:nvPr/>
          </p:nvSpPr>
          <p:spPr>
            <a:xfrm>
              <a:off x="-5861689" y="3894582"/>
              <a:ext cx="4082483" cy="898540"/>
            </a:xfrm>
            <a:custGeom>
              <a:avLst/>
              <a:gdLst>
                <a:gd name="connsiteX0" fmla="*/ 0 w 3632751"/>
                <a:gd name="connsiteY0" fmla="*/ 0 h 896144"/>
                <a:gd name="connsiteX1" fmla="*/ 11793 w 3632751"/>
                <a:gd name="connsiteY1" fmla="*/ 3300 h 896144"/>
                <a:gd name="connsiteX2" fmla="*/ 152309 w 3632751"/>
                <a:gd name="connsiteY2" fmla="*/ 82757 h 896144"/>
                <a:gd name="connsiteX3" fmla="*/ 290332 w 3632751"/>
                <a:gd name="connsiteY3" fmla="*/ 74131 h 896144"/>
                <a:gd name="connsiteX4" fmla="*/ 428355 w 3632751"/>
                <a:gd name="connsiteY4" fmla="*/ 22372 h 896144"/>
                <a:gd name="connsiteX5" fmla="*/ 557751 w 3632751"/>
                <a:gd name="connsiteY5" fmla="*/ 22372 h 896144"/>
                <a:gd name="connsiteX6" fmla="*/ 644015 w 3632751"/>
                <a:gd name="connsiteY6" fmla="*/ 151768 h 896144"/>
                <a:gd name="connsiteX7" fmla="*/ 773411 w 3632751"/>
                <a:gd name="connsiteY7" fmla="*/ 108636 h 896144"/>
                <a:gd name="connsiteX8" fmla="*/ 997698 w 3632751"/>
                <a:gd name="connsiteY8" fmla="*/ 82757 h 896144"/>
                <a:gd name="connsiteX9" fmla="*/ 1066709 w 3632751"/>
                <a:gd name="connsiteY9" fmla="*/ 5119 h 896144"/>
                <a:gd name="connsiteX10" fmla="*/ 1196106 w 3632751"/>
                <a:gd name="connsiteY10" fmla="*/ 100010 h 896144"/>
                <a:gd name="connsiteX11" fmla="*/ 1290997 w 3632751"/>
                <a:gd name="connsiteY11" fmla="*/ 48252 h 896144"/>
                <a:gd name="connsiteX12" fmla="*/ 1463524 w 3632751"/>
                <a:gd name="connsiteY12" fmla="*/ 143142 h 896144"/>
                <a:gd name="connsiteX13" fmla="*/ 1636053 w 3632751"/>
                <a:gd name="connsiteY13" fmla="*/ 74131 h 896144"/>
                <a:gd name="connsiteX14" fmla="*/ 1799955 w 3632751"/>
                <a:gd name="connsiteY14" fmla="*/ 169021 h 896144"/>
                <a:gd name="connsiteX15" fmla="*/ 2076000 w 3632751"/>
                <a:gd name="connsiteY15" fmla="*/ 160395 h 896144"/>
                <a:gd name="connsiteX16" fmla="*/ 2222649 w 3632751"/>
                <a:gd name="connsiteY16" fmla="*/ 246659 h 896144"/>
                <a:gd name="connsiteX17" fmla="*/ 2300287 w 3632751"/>
                <a:gd name="connsiteY17" fmla="*/ 307044 h 896144"/>
                <a:gd name="connsiteX18" fmla="*/ 2352045 w 3632751"/>
                <a:gd name="connsiteY18" fmla="*/ 419187 h 896144"/>
                <a:gd name="connsiteX19" fmla="*/ 2490068 w 3632751"/>
                <a:gd name="connsiteY19" fmla="*/ 445066 h 896144"/>
                <a:gd name="connsiteX20" fmla="*/ 2688475 w 3632751"/>
                <a:gd name="connsiteY20" fmla="*/ 445066 h 896144"/>
                <a:gd name="connsiteX21" fmla="*/ 2766113 w 3632751"/>
                <a:gd name="connsiteY21" fmla="*/ 539957 h 896144"/>
                <a:gd name="connsiteX22" fmla="*/ 3068038 w 3632751"/>
                <a:gd name="connsiteY22" fmla="*/ 470945 h 896144"/>
                <a:gd name="connsiteX23" fmla="*/ 3249192 w 3632751"/>
                <a:gd name="connsiteY23" fmla="*/ 505451 h 896144"/>
                <a:gd name="connsiteX24" fmla="*/ 3551116 w 3632751"/>
                <a:gd name="connsiteY24" fmla="*/ 539956 h 896144"/>
                <a:gd name="connsiteX25" fmla="*/ 3617701 w 3632751"/>
                <a:gd name="connsiteY25" fmla="*/ 568801 h 896144"/>
                <a:gd name="connsiteX26" fmla="*/ 3632751 w 3632751"/>
                <a:gd name="connsiteY26" fmla="*/ 573857 h 896144"/>
                <a:gd name="connsiteX27" fmla="*/ 3433193 w 3632751"/>
                <a:gd name="connsiteY27" fmla="*/ 641803 h 896144"/>
                <a:gd name="connsiteX28" fmla="*/ 985468 w 3632751"/>
                <a:gd name="connsiteY28" fmla="*/ 837993 h 896144"/>
                <a:gd name="connsiteX29" fmla="*/ 1194 w 3632751"/>
                <a:gd name="connsiteY29" fmla="*/ 4731 h 896144"/>
                <a:gd name="connsiteX30" fmla="*/ 0 w 3632751"/>
                <a:gd name="connsiteY30" fmla="*/ 0 h 896144"/>
                <a:gd name="connsiteX0" fmla="*/ 0 w 4092708"/>
                <a:gd name="connsiteY0" fmla="*/ 727917 h 892846"/>
                <a:gd name="connsiteX1" fmla="*/ 471750 w 4092708"/>
                <a:gd name="connsiteY1" fmla="*/ 2 h 892846"/>
                <a:gd name="connsiteX2" fmla="*/ 612266 w 4092708"/>
                <a:gd name="connsiteY2" fmla="*/ 79459 h 892846"/>
                <a:gd name="connsiteX3" fmla="*/ 750289 w 4092708"/>
                <a:gd name="connsiteY3" fmla="*/ 70833 h 892846"/>
                <a:gd name="connsiteX4" fmla="*/ 888312 w 4092708"/>
                <a:gd name="connsiteY4" fmla="*/ 19074 h 892846"/>
                <a:gd name="connsiteX5" fmla="*/ 1017708 w 4092708"/>
                <a:gd name="connsiteY5" fmla="*/ 19074 h 892846"/>
                <a:gd name="connsiteX6" fmla="*/ 1103972 w 4092708"/>
                <a:gd name="connsiteY6" fmla="*/ 148470 h 892846"/>
                <a:gd name="connsiteX7" fmla="*/ 1233368 w 4092708"/>
                <a:gd name="connsiteY7" fmla="*/ 105338 h 892846"/>
                <a:gd name="connsiteX8" fmla="*/ 1457655 w 4092708"/>
                <a:gd name="connsiteY8" fmla="*/ 79459 h 892846"/>
                <a:gd name="connsiteX9" fmla="*/ 1526666 w 4092708"/>
                <a:gd name="connsiteY9" fmla="*/ 1821 h 892846"/>
                <a:gd name="connsiteX10" fmla="*/ 1656063 w 4092708"/>
                <a:gd name="connsiteY10" fmla="*/ 96712 h 892846"/>
                <a:gd name="connsiteX11" fmla="*/ 1750954 w 4092708"/>
                <a:gd name="connsiteY11" fmla="*/ 44954 h 892846"/>
                <a:gd name="connsiteX12" fmla="*/ 1923481 w 4092708"/>
                <a:gd name="connsiteY12" fmla="*/ 139844 h 892846"/>
                <a:gd name="connsiteX13" fmla="*/ 2096010 w 4092708"/>
                <a:gd name="connsiteY13" fmla="*/ 70833 h 892846"/>
                <a:gd name="connsiteX14" fmla="*/ 2259912 w 4092708"/>
                <a:gd name="connsiteY14" fmla="*/ 165723 h 892846"/>
                <a:gd name="connsiteX15" fmla="*/ 2535957 w 4092708"/>
                <a:gd name="connsiteY15" fmla="*/ 157097 h 892846"/>
                <a:gd name="connsiteX16" fmla="*/ 2682606 w 4092708"/>
                <a:gd name="connsiteY16" fmla="*/ 243361 h 892846"/>
                <a:gd name="connsiteX17" fmla="*/ 2760244 w 4092708"/>
                <a:gd name="connsiteY17" fmla="*/ 303746 h 892846"/>
                <a:gd name="connsiteX18" fmla="*/ 2812002 w 4092708"/>
                <a:gd name="connsiteY18" fmla="*/ 415889 h 892846"/>
                <a:gd name="connsiteX19" fmla="*/ 2950025 w 4092708"/>
                <a:gd name="connsiteY19" fmla="*/ 441768 h 892846"/>
                <a:gd name="connsiteX20" fmla="*/ 3148432 w 4092708"/>
                <a:gd name="connsiteY20" fmla="*/ 441768 h 892846"/>
                <a:gd name="connsiteX21" fmla="*/ 3226070 w 4092708"/>
                <a:gd name="connsiteY21" fmla="*/ 536659 h 892846"/>
                <a:gd name="connsiteX22" fmla="*/ 3527995 w 4092708"/>
                <a:gd name="connsiteY22" fmla="*/ 467647 h 892846"/>
                <a:gd name="connsiteX23" fmla="*/ 3709149 w 4092708"/>
                <a:gd name="connsiteY23" fmla="*/ 502153 h 892846"/>
                <a:gd name="connsiteX24" fmla="*/ 4011073 w 4092708"/>
                <a:gd name="connsiteY24" fmla="*/ 536658 h 892846"/>
                <a:gd name="connsiteX25" fmla="*/ 4077658 w 4092708"/>
                <a:gd name="connsiteY25" fmla="*/ 565503 h 892846"/>
                <a:gd name="connsiteX26" fmla="*/ 4092708 w 4092708"/>
                <a:gd name="connsiteY26" fmla="*/ 570559 h 892846"/>
                <a:gd name="connsiteX27" fmla="*/ 3893150 w 4092708"/>
                <a:gd name="connsiteY27" fmla="*/ 638505 h 892846"/>
                <a:gd name="connsiteX28" fmla="*/ 1445425 w 4092708"/>
                <a:gd name="connsiteY28" fmla="*/ 834695 h 892846"/>
                <a:gd name="connsiteX29" fmla="*/ 461151 w 4092708"/>
                <a:gd name="connsiteY29" fmla="*/ 1433 h 892846"/>
                <a:gd name="connsiteX30" fmla="*/ 0 w 4092708"/>
                <a:gd name="connsiteY30" fmla="*/ 727917 h 892846"/>
                <a:gd name="connsiteX0" fmla="*/ 0 w 4092708"/>
                <a:gd name="connsiteY0" fmla="*/ 731546 h 896475"/>
                <a:gd name="connsiteX1" fmla="*/ 471750 w 4092708"/>
                <a:gd name="connsiteY1" fmla="*/ 3631 h 896475"/>
                <a:gd name="connsiteX2" fmla="*/ 612266 w 4092708"/>
                <a:gd name="connsiteY2" fmla="*/ 83088 h 896475"/>
                <a:gd name="connsiteX3" fmla="*/ 750289 w 4092708"/>
                <a:gd name="connsiteY3" fmla="*/ 74462 h 896475"/>
                <a:gd name="connsiteX4" fmla="*/ 888312 w 4092708"/>
                <a:gd name="connsiteY4" fmla="*/ 22703 h 896475"/>
                <a:gd name="connsiteX5" fmla="*/ 1017708 w 4092708"/>
                <a:gd name="connsiteY5" fmla="*/ 22703 h 896475"/>
                <a:gd name="connsiteX6" fmla="*/ 1103972 w 4092708"/>
                <a:gd name="connsiteY6" fmla="*/ 152099 h 896475"/>
                <a:gd name="connsiteX7" fmla="*/ 1233368 w 4092708"/>
                <a:gd name="connsiteY7" fmla="*/ 108967 h 896475"/>
                <a:gd name="connsiteX8" fmla="*/ 1457655 w 4092708"/>
                <a:gd name="connsiteY8" fmla="*/ 83088 h 896475"/>
                <a:gd name="connsiteX9" fmla="*/ 1526666 w 4092708"/>
                <a:gd name="connsiteY9" fmla="*/ 5450 h 896475"/>
                <a:gd name="connsiteX10" fmla="*/ 1656063 w 4092708"/>
                <a:gd name="connsiteY10" fmla="*/ 100341 h 896475"/>
                <a:gd name="connsiteX11" fmla="*/ 1750954 w 4092708"/>
                <a:gd name="connsiteY11" fmla="*/ 48583 h 896475"/>
                <a:gd name="connsiteX12" fmla="*/ 1923481 w 4092708"/>
                <a:gd name="connsiteY12" fmla="*/ 143473 h 896475"/>
                <a:gd name="connsiteX13" fmla="*/ 2096010 w 4092708"/>
                <a:gd name="connsiteY13" fmla="*/ 74462 h 896475"/>
                <a:gd name="connsiteX14" fmla="*/ 2259912 w 4092708"/>
                <a:gd name="connsiteY14" fmla="*/ 169352 h 896475"/>
                <a:gd name="connsiteX15" fmla="*/ 2535957 w 4092708"/>
                <a:gd name="connsiteY15" fmla="*/ 160726 h 896475"/>
                <a:gd name="connsiteX16" fmla="*/ 2682606 w 4092708"/>
                <a:gd name="connsiteY16" fmla="*/ 246990 h 896475"/>
                <a:gd name="connsiteX17" fmla="*/ 2760244 w 4092708"/>
                <a:gd name="connsiteY17" fmla="*/ 307375 h 896475"/>
                <a:gd name="connsiteX18" fmla="*/ 2812002 w 4092708"/>
                <a:gd name="connsiteY18" fmla="*/ 419518 h 896475"/>
                <a:gd name="connsiteX19" fmla="*/ 2950025 w 4092708"/>
                <a:gd name="connsiteY19" fmla="*/ 445397 h 896475"/>
                <a:gd name="connsiteX20" fmla="*/ 3148432 w 4092708"/>
                <a:gd name="connsiteY20" fmla="*/ 445397 h 896475"/>
                <a:gd name="connsiteX21" fmla="*/ 3226070 w 4092708"/>
                <a:gd name="connsiteY21" fmla="*/ 540288 h 896475"/>
                <a:gd name="connsiteX22" fmla="*/ 3527995 w 4092708"/>
                <a:gd name="connsiteY22" fmla="*/ 471276 h 896475"/>
                <a:gd name="connsiteX23" fmla="*/ 3709149 w 4092708"/>
                <a:gd name="connsiteY23" fmla="*/ 505782 h 896475"/>
                <a:gd name="connsiteX24" fmla="*/ 4011073 w 4092708"/>
                <a:gd name="connsiteY24" fmla="*/ 540287 h 896475"/>
                <a:gd name="connsiteX25" fmla="*/ 4077658 w 4092708"/>
                <a:gd name="connsiteY25" fmla="*/ 569132 h 896475"/>
                <a:gd name="connsiteX26" fmla="*/ 4092708 w 4092708"/>
                <a:gd name="connsiteY26" fmla="*/ 574188 h 896475"/>
                <a:gd name="connsiteX27" fmla="*/ 3893150 w 4092708"/>
                <a:gd name="connsiteY27" fmla="*/ 642134 h 896475"/>
                <a:gd name="connsiteX28" fmla="*/ 1445425 w 4092708"/>
                <a:gd name="connsiteY28" fmla="*/ 838324 h 896475"/>
                <a:gd name="connsiteX29" fmla="*/ 384547 w 4092708"/>
                <a:gd name="connsiteY29" fmla="*/ 730647 h 896475"/>
                <a:gd name="connsiteX30" fmla="*/ 461151 w 4092708"/>
                <a:gd name="connsiteY30" fmla="*/ 5062 h 896475"/>
                <a:gd name="connsiteX31" fmla="*/ 0 w 4092708"/>
                <a:gd name="connsiteY31" fmla="*/ 731546 h 896475"/>
                <a:gd name="connsiteX0" fmla="*/ 0 w 4092708"/>
                <a:gd name="connsiteY0" fmla="*/ 727917 h 892846"/>
                <a:gd name="connsiteX1" fmla="*/ 471750 w 4092708"/>
                <a:gd name="connsiteY1" fmla="*/ 2 h 892846"/>
                <a:gd name="connsiteX2" fmla="*/ 612266 w 4092708"/>
                <a:gd name="connsiteY2" fmla="*/ 79459 h 892846"/>
                <a:gd name="connsiteX3" fmla="*/ 750289 w 4092708"/>
                <a:gd name="connsiteY3" fmla="*/ 70833 h 892846"/>
                <a:gd name="connsiteX4" fmla="*/ 888312 w 4092708"/>
                <a:gd name="connsiteY4" fmla="*/ 19074 h 892846"/>
                <a:gd name="connsiteX5" fmla="*/ 1017708 w 4092708"/>
                <a:gd name="connsiteY5" fmla="*/ 19074 h 892846"/>
                <a:gd name="connsiteX6" fmla="*/ 1103972 w 4092708"/>
                <a:gd name="connsiteY6" fmla="*/ 148470 h 892846"/>
                <a:gd name="connsiteX7" fmla="*/ 1233368 w 4092708"/>
                <a:gd name="connsiteY7" fmla="*/ 105338 h 892846"/>
                <a:gd name="connsiteX8" fmla="*/ 1457655 w 4092708"/>
                <a:gd name="connsiteY8" fmla="*/ 79459 h 892846"/>
                <a:gd name="connsiteX9" fmla="*/ 1526666 w 4092708"/>
                <a:gd name="connsiteY9" fmla="*/ 1821 h 892846"/>
                <a:gd name="connsiteX10" fmla="*/ 1656063 w 4092708"/>
                <a:gd name="connsiteY10" fmla="*/ 96712 h 892846"/>
                <a:gd name="connsiteX11" fmla="*/ 1750954 w 4092708"/>
                <a:gd name="connsiteY11" fmla="*/ 44954 h 892846"/>
                <a:gd name="connsiteX12" fmla="*/ 1923481 w 4092708"/>
                <a:gd name="connsiteY12" fmla="*/ 139844 h 892846"/>
                <a:gd name="connsiteX13" fmla="*/ 2096010 w 4092708"/>
                <a:gd name="connsiteY13" fmla="*/ 70833 h 892846"/>
                <a:gd name="connsiteX14" fmla="*/ 2259912 w 4092708"/>
                <a:gd name="connsiteY14" fmla="*/ 165723 h 892846"/>
                <a:gd name="connsiteX15" fmla="*/ 2535957 w 4092708"/>
                <a:gd name="connsiteY15" fmla="*/ 157097 h 892846"/>
                <a:gd name="connsiteX16" fmla="*/ 2682606 w 4092708"/>
                <a:gd name="connsiteY16" fmla="*/ 243361 h 892846"/>
                <a:gd name="connsiteX17" fmla="*/ 2760244 w 4092708"/>
                <a:gd name="connsiteY17" fmla="*/ 303746 h 892846"/>
                <a:gd name="connsiteX18" fmla="*/ 2812002 w 4092708"/>
                <a:gd name="connsiteY18" fmla="*/ 415889 h 892846"/>
                <a:gd name="connsiteX19" fmla="*/ 2950025 w 4092708"/>
                <a:gd name="connsiteY19" fmla="*/ 441768 h 892846"/>
                <a:gd name="connsiteX20" fmla="*/ 3148432 w 4092708"/>
                <a:gd name="connsiteY20" fmla="*/ 441768 h 892846"/>
                <a:gd name="connsiteX21" fmla="*/ 3226070 w 4092708"/>
                <a:gd name="connsiteY21" fmla="*/ 536659 h 892846"/>
                <a:gd name="connsiteX22" fmla="*/ 3527995 w 4092708"/>
                <a:gd name="connsiteY22" fmla="*/ 467647 h 892846"/>
                <a:gd name="connsiteX23" fmla="*/ 3709149 w 4092708"/>
                <a:gd name="connsiteY23" fmla="*/ 502153 h 892846"/>
                <a:gd name="connsiteX24" fmla="*/ 4011073 w 4092708"/>
                <a:gd name="connsiteY24" fmla="*/ 536658 h 892846"/>
                <a:gd name="connsiteX25" fmla="*/ 4077658 w 4092708"/>
                <a:gd name="connsiteY25" fmla="*/ 565503 h 892846"/>
                <a:gd name="connsiteX26" fmla="*/ 4092708 w 4092708"/>
                <a:gd name="connsiteY26" fmla="*/ 570559 h 892846"/>
                <a:gd name="connsiteX27" fmla="*/ 3893150 w 4092708"/>
                <a:gd name="connsiteY27" fmla="*/ 638505 h 892846"/>
                <a:gd name="connsiteX28" fmla="*/ 1445425 w 4092708"/>
                <a:gd name="connsiteY28" fmla="*/ 834695 h 892846"/>
                <a:gd name="connsiteX29" fmla="*/ 384547 w 4092708"/>
                <a:gd name="connsiteY29" fmla="*/ 727018 h 892846"/>
                <a:gd name="connsiteX30" fmla="*/ 71955 w 4092708"/>
                <a:gd name="connsiteY30" fmla="*/ 826997 h 892846"/>
                <a:gd name="connsiteX31" fmla="*/ 0 w 4092708"/>
                <a:gd name="connsiteY31" fmla="*/ 727917 h 892846"/>
                <a:gd name="connsiteX0" fmla="*/ 0 w 4092708"/>
                <a:gd name="connsiteY0" fmla="*/ 727917 h 914289"/>
                <a:gd name="connsiteX1" fmla="*/ 471750 w 4092708"/>
                <a:gd name="connsiteY1" fmla="*/ 2 h 914289"/>
                <a:gd name="connsiteX2" fmla="*/ 612266 w 4092708"/>
                <a:gd name="connsiteY2" fmla="*/ 79459 h 914289"/>
                <a:gd name="connsiteX3" fmla="*/ 750289 w 4092708"/>
                <a:gd name="connsiteY3" fmla="*/ 70833 h 914289"/>
                <a:gd name="connsiteX4" fmla="*/ 888312 w 4092708"/>
                <a:gd name="connsiteY4" fmla="*/ 19074 h 914289"/>
                <a:gd name="connsiteX5" fmla="*/ 1017708 w 4092708"/>
                <a:gd name="connsiteY5" fmla="*/ 19074 h 914289"/>
                <a:gd name="connsiteX6" fmla="*/ 1103972 w 4092708"/>
                <a:gd name="connsiteY6" fmla="*/ 148470 h 914289"/>
                <a:gd name="connsiteX7" fmla="*/ 1233368 w 4092708"/>
                <a:gd name="connsiteY7" fmla="*/ 105338 h 914289"/>
                <a:gd name="connsiteX8" fmla="*/ 1457655 w 4092708"/>
                <a:gd name="connsiteY8" fmla="*/ 79459 h 914289"/>
                <a:gd name="connsiteX9" fmla="*/ 1526666 w 4092708"/>
                <a:gd name="connsiteY9" fmla="*/ 1821 h 914289"/>
                <a:gd name="connsiteX10" fmla="*/ 1656063 w 4092708"/>
                <a:gd name="connsiteY10" fmla="*/ 96712 h 914289"/>
                <a:gd name="connsiteX11" fmla="*/ 1750954 w 4092708"/>
                <a:gd name="connsiteY11" fmla="*/ 44954 h 914289"/>
                <a:gd name="connsiteX12" fmla="*/ 1923481 w 4092708"/>
                <a:gd name="connsiteY12" fmla="*/ 139844 h 914289"/>
                <a:gd name="connsiteX13" fmla="*/ 2096010 w 4092708"/>
                <a:gd name="connsiteY13" fmla="*/ 70833 h 914289"/>
                <a:gd name="connsiteX14" fmla="*/ 2259912 w 4092708"/>
                <a:gd name="connsiteY14" fmla="*/ 165723 h 914289"/>
                <a:gd name="connsiteX15" fmla="*/ 2535957 w 4092708"/>
                <a:gd name="connsiteY15" fmla="*/ 157097 h 914289"/>
                <a:gd name="connsiteX16" fmla="*/ 2682606 w 4092708"/>
                <a:gd name="connsiteY16" fmla="*/ 243361 h 914289"/>
                <a:gd name="connsiteX17" fmla="*/ 2760244 w 4092708"/>
                <a:gd name="connsiteY17" fmla="*/ 303746 h 914289"/>
                <a:gd name="connsiteX18" fmla="*/ 2812002 w 4092708"/>
                <a:gd name="connsiteY18" fmla="*/ 415889 h 914289"/>
                <a:gd name="connsiteX19" fmla="*/ 2950025 w 4092708"/>
                <a:gd name="connsiteY19" fmla="*/ 441768 h 914289"/>
                <a:gd name="connsiteX20" fmla="*/ 3148432 w 4092708"/>
                <a:gd name="connsiteY20" fmla="*/ 441768 h 914289"/>
                <a:gd name="connsiteX21" fmla="*/ 3226070 w 4092708"/>
                <a:gd name="connsiteY21" fmla="*/ 536659 h 914289"/>
                <a:gd name="connsiteX22" fmla="*/ 3527995 w 4092708"/>
                <a:gd name="connsiteY22" fmla="*/ 467647 h 914289"/>
                <a:gd name="connsiteX23" fmla="*/ 3709149 w 4092708"/>
                <a:gd name="connsiteY23" fmla="*/ 502153 h 914289"/>
                <a:gd name="connsiteX24" fmla="*/ 4011073 w 4092708"/>
                <a:gd name="connsiteY24" fmla="*/ 536658 h 914289"/>
                <a:gd name="connsiteX25" fmla="*/ 4077658 w 4092708"/>
                <a:gd name="connsiteY25" fmla="*/ 565503 h 914289"/>
                <a:gd name="connsiteX26" fmla="*/ 4092708 w 4092708"/>
                <a:gd name="connsiteY26" fmla="*/ 570559 h 914289"/>
                <a:gd name="connsiteX27" fmla="*/ 3893150 w 4092708"/>
                <a:gd name="connsiteY27" fmla="*/ 638505 h 914289"/>
                <a:gd name="connsiteX28" fmla="*/ 1445425 w 4092708"/>
                <a:gd name="connsiteY28" fmla="*/ 834695 h 914289"/>
                <a:gd name="connsiteX29" fmla="*/ 313785 w 4092708"/>
                <a:gd name="connsiteY29" fmla="*/ 868544 h 914289"/>
                <a:gd name="connsiteX30" fmla="*/ 71955 w 4092708"/>
                <a:gd name="connsiteY30" fmla="*/ 826997 h 914289"/>
                <a:gd name="connsiteX31" fmla="*/ 0 w 4092708"/>
                <a:gd name="connsiteY31" fmla="*/ 727917 h 914289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612266 w 4092708"/>
                <a:gd name="connsiteY2" fmla="*/ 77733 h 912563"/>
                <a:gd name="connsiteX3" fmla="*/ 750289 w 4092708"/>
                <a:gd name="connsiteY3" fmla="*/ 69107 h 912563"/>
                <a:gd name="connsiteX4" fmla="*/ 888312 w 4092708"/>
                <a:gd name="connsiteY4" fmla="*/ 17348 h 912563"/>
                <a:gd name="connsiteX5" fmla="*/ 1017708 w 4092708"/>
                <a:gd name="connsiteY5" fmla="*/ 17348 h 912563"/>
                <a:gd name="connsiteX6" fmla="*/ 1103972 w 4092708"/>
                <a:gd name="connsiteY6" fmla="*/ 146744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506122 w 4092708"/>
                <a:gd name="connsiteY2" fmla="*/ 407959 h 912563"/>
                <a:gd name="connsiteX3" fmla="*/ 750289 w 4092708"/>
                <a:gd name="connsiteY3" fmla="*/ 69107 h 912563"/>
                <a:gd name="connsiteX4" fmla="*/ 888312 w 4092708"/>
                <a:gd name="connsiteY4" fmla="*/ 17348 h 912563"/>
                <a:gd name="connsiteX5" fmla="*/ 1017708 w 4092708"/>
                <a:gd name="connsiteY5" fmla="*/ 17348 h 912563"/>
                <a:gd name="connsiteX6" fmla="*/ 1103972 w 4092708"/>
                <a:gd name="connsiteY6" fmla="*/ 146744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30008 h 916380"/>
                <a:gd name="connsiteX1" fmla="*/ 212288 w 4092708"/>
                <a:gd name="connsiteY1" fmla="*/ 532813 h 916380"/>
                <a:gd name="connsiteX2" fmla="*/ 506122 w 4092708"/>
                <a:gd name="connsiteY2" fmla="*/ 411776 h 916380"/>
                <a:gd name="connsiteX3" fmla="*/ 785671 w 4092708"/>
                <a:gd name="connsiteY3" fmla="*/ 226243 h 916380"/>
                <a:gd name="connsiteX4" fmla="*/ 888312 w 4092708"/>
                <a:gd name="connsiteY4" fmla="*/ 21165 h 916380"/>
                <a:gd name="connsiteX5" fmla="*/ 1017708 w 4092708"/>
                <a:gd name="connsiteY5" fmla="*/ 21165 h 916380"/>
                <a:gd name="connsiteX6" fmla="*/ 1103972 w 4092708"/>
                <a:gd name="connsiteY6" fmla="*/ 150561 h 916380"/>
                <a:gd name="connsiteX7" fmla="*/ 1233368 w 4092708"/>
                <a:gd name="connsiteY7" fmla="*/ 107429 h 916380"/>
                <a:gd name="connsiteX8" fmla="*/ 1457655 w 4092708"/>
                <a:gd name="connsiteY8" fmla="*/ 81550 h 916380"/>
                <a:gd name="connsiteX9" fmla="*/ 1526666 w 4092708"/>
                <a:gd name="connsiteY9" fmla="*/ 3912 h 916380"/>
                <a:gd name="connsiteX10" fmla="*/ 1656063 w 4092708"/>
                <a:gd name="connsiteY10" fmla="*/ 98803 h 916380"/>
                <a:gd name="connsiteX11" fmla="*/ 1750954 w 4092708"/>
                <a:gd name="connsiteY11" fmla="*/ 47045 h 916380"/>
                <a:gd name="connsiteX12" fmla="*/ 1923481 w 4092708"/>
                <a:gd name="connsiteY12" fmla="*/ 141935 h 916380"/>
                <a:gd name="connsiteX13" fmla="*/ 2096010 w 4092708"/>
                <a:gd name="connsiteY13" fmla="*/ 72924 h 916380"/>
                <a:gd name="connsiteX14" fmla="*/ 2259912 w 4092708"/>
                <a:gd name="connsiteY14" fmla="*/ 167814 h 916380"/>
                <a:gd name="connsiteX15" fmla="*/ 2535957 w 4092708"/>
                <a:gd name="connsiteY15" fmla="*/ 159188 h 916380"/>
                <a:gd name="connsiteX16" fmla="*/ 2682606 w 4092708"/>
                <a:gd name="connsiteY16" fmla="*/ 245452 h 916380"/>
                <a:gd name="connsiteX17" fmla="*/ 2760244 w 4092708"/>
                <a:gd name="connsiteY17" fmla="*/ 305837 h 916380"/>
                <a:gd name="connsiteX18" fmla="*/ 2812002 w 4092708"/>
                <a:gd name="connsiteY18" fmla="*/ 417980 h 916380"/>
                <a:gd name="connsiteX19" fmla="*/ 2950025 w 4092708"/>
                <a:gd name="connsiteY19" fmla="*/ 443859 h 916380"/>
                <a:gd name="connsiteX20" fmla="*/ 3148432 w 4092708"/>
                <a:gd name="connsiteY20" fmla="*/ 443859 h 916380"/>
                <a:gd name="connsiteX21" fmla="*/ 3226070 w 4092708"/>
                <a:gd name="connsiteY21" fmla="*/ 538750 h 916380"/>
                <a:gd name="connsiteX22" fmla="*/ 3527995 w 4092708"/>
                <a:gd name="connsiteY22" fmla="*/ 469738 h 916380"/>
                <a:gd name="connsiteX23" fmla="*/ 3709149 w 4092708"/>
                <a:gd name="connsiteY23" fmla="*/ 504244 h 916380"/>
                <a:gd name="connsiteX24" fmla="*/ 4011073 w 4092708"/>
                <a:gd name="connsiteY24" fmla="*/ 538749 h 916380"/>
                <a:gd name="connsiteX25" fmla="*/ 4077658 w 4092708"/>
                <a:gd name="connsiteY25" fmla="*/ 567594 h 916380"/>
                <a:gd name="connsiteX26" fmla="*/ 4092708 w 4092708"/>
                <a:gd name="connsiteY26" fmla="*/ 572650 h 916380"/>
                <a:gd name="connsiteX27" fmla="*/ 3893150 w 4092708"/>
                <a:gd name="connsiteY27" fmla="*/ 640596 h 916380"/>
                <a:gd name="connsiteX28" fmla="*/ 1445425 w 4092708"/>
                <a:gd name="connsiteY28" fmla="*/ 836786 h 916380"/>
                <a:gd name="connsiteX29" fmla="*/ 313785 w 4092708"/>
                <a:gd name="connsiteY29" fmla="*/ 870635 h 916380"/>
                <a:gd name="connsiteX30" fmla="*/ 71955 w 4092708"/>
                <a:gd name="connsiteY30" fmla="*/ 829088 h 916380"/>
                <a:gd name="connsiteX31" fmla="*/ 0 w 4092708"/>
                <a:gd name="connsiteY31" fmla="*/ 730008 h 916380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506122 w 4092708"/>
                <a:gd name="connsiteY2" fmla="*/ 407959 h 912563"/>
                <a:gd name="connsiteX3" fmla="*/ 785671 w 4092708"/>
                <a:gd name="connsiteY3" fmla="*/ 222426 h 912563"/>
                <a:gd name="connsiteX4" fmla="*/ 994456 w 4092708"/>
                <a:gd name="connsiteY4" fmla="*/ 241430 h 912563"/>
                <a:gd name="connsiteX5" fmla="*/ 1017708 w 4092708"/>
                <a:gd name="connsiteY5" fmla="*/ 17348 h 912563"/>
                <a:gd name="connsiteX6" fmla="*/ 1103972 w 4092708"/>
                <a:gd name="connsiteY6" fmla="*/ 146744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506122 w 4092708"/>
                <a:gd name="connsiteY2" fmla="*/ 407959 h 912563"/>
                <a:gd name="connsiteX3" fmla="*/ 785671 w 4092708"/>
                <a:gd name="connsiteY3" fmla="*/ 222426 h 912563"/>
                <a:gd name="connsiteX4" fmla="*/ 994456 w 4092708"/>
                <a:gd name="connsiteY4" fmla="*/ 241430 h 912563"/>
                <a:gd name="connsiteX5" fmla="*/ 1017708 w 4092708"/>
                <a:gd name="connsiteY5" fmla="*/ 17348 h 912563"/>
                <a:gd name="connsiteX6" fmla="*/ 1245498 w 4092708"/>
                <a:gd name="connsiteY6" fmla="*/ 300062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26191 h 912563"/>
                <a:gd name="connsiteX1" fmla="*/ 212288 w 4092708"/>
                <a:gd name="connsiteY1" fmla="*/ 528996 h 912563"/>
                <a:gd name="connsiteX2" fmla="*/ 506122 w 4092708"/>
                <a:gd name="connsiteY2" fmla="*/ 407959 h 912563"/>
                <a:gd name="connsiteX3" fmla="*/ 785671 w 4092708"/>
                <a:gd name="connsiteY3" fmla="*/ 222426 h 912563"/>
                <a:gd name="connsiteX4" fmla="*/ 994456 w 4092708"/>
                <a:gd name="connsiteY4" fmla="*/ 241430 h 912563"/>
                <a:gd name="connsiteX5" fmla="*/ 1076678 w 4092708"/>
                <a:gd name="connsiteY5" fmla="*/ 300400 h 912563"/>
                <a:gd name="connsiteX6" fmla="*/ 1245498 w 4092708"/>
                <a:gd name="connsiteY6" fmla="*/ 300062 h 912563"/>
                <a:gd name="connsiteX7" fmla="*/ 1233368 w 4092708"/>
                <a:gd name="connsiteY7" fmla="*/ 103612 h 912563"/>
                <a:gd name="connsiteX8" fmla="*/ 1457655 w 4092708"/>
                <a:gd name="connsiteY8" fmla="*/ 77733 h 912563"/>
                <a:gd name="connsiteX9" fmla="*/ 1526666 w 4092708"/>
                <a:gd name="connsiteY9" fmla="*/ 95 h 912563"/>
                <a:gd name="connsiteX10" fmla="*/ 1656063 w 4092708"/>
                <a:gd name="connsiteY10" fmla="*/ 94986 h 912563"/>
                <a:gd name="connsiteX11" fmla="*/ 1750954 w 4092708"/>
                <a:gd name="connsiteY11" fmla="*/ 43228 h 912563"/>
                <a:gd name="connsiteX12" fmla="*/ 1923481 w 4092708"/>
                <a:gd name="connsiteY12" fmla="*/ 138118 h 912563"/>
                <a:gd name="connsiteX13" fmla="*/ 2096010 w 4092708"/>
                <a:gd name="connsiteY13" fmla="*/ 69107 h 912563"/>
                <a:gd name="connsiteX14" fmla="*/ 2259912 w 4092708"/>
                <a:gd name="connsiteY14" fmla="*/ 163997 h 912563"/>
                <a:gd name="connsiteX15" fmla="*/ 2535957 w 4092708"/>
                <a:gd name="connsiteY15" fmla="*/ 155371 h 912563"/>
                <a:gd name="connsiteX16" fmla="*/ 2682606 w 4092708"/>
                <a:gd name="connsiteY16" fmla="*/ 241635 h 912563"/>
                <a:gd name="connsiteX17" fmla="*/ 2760244 w 4092708"/>
                <a:gd name="connsiteY17" fmla="*/ 302020 h 912563"/>
                <a:gd name="connsiteX18" fmla="*/ 2812002 w 4092708"/>
                <a:gd name="connsiteY18" fmla="*/ 414163 h 912563"/>
                <a:gd name="connsiteX19" fmla="*/ 2950025 w 4092708"/>
                <a:gd name="connsiteY19" fmla="*/ 440042 h 912563"/>
                <a:gd name="connsiteX20" fmla="*/ 3148432 w 4092708"/>
                <a:gd name="connsiteY20" fmla="*/ 440042 h 912563"/>
                <a:gd name="connsiteX21" fmla="*/ 3226070 w 4092708"/>
                <a:gd name="connsiteY21" fmla="*/ 534933 h 912563"/>
                <a:gd name="connsiteX22" fmla="*/ 3527995 w 4092708"/>
                <a:gd name="connsiteY22" fmla="*/ 465921 h 912563"/>
                <a:gd name="connsiteX23" fmla="*/ 3709149 w 4092708"/>
                <a:gd name="connsiteY23" fmla="*/ 500427 h 912563"/>
                <a:gd name="connsiteX24" fmla="*/ 4011073 w 4092708"/>
                <a:gd name="connsiteY24" fmla="*/ 534932 h 912563"/>
                <a:gd name="connsiteX25" fmla="*/ 4077658 w 4092708"/>
                <a:gd name="connsiteY25" fmla="*/ 563777 h 912563"/>
                <a:gd name="connsiteX26" fmla="*/ 4092708 w 4092708"/>
                <a:gd name="connsiteY26" fmla="*/ 568833 h 912563"/>
                <a:gd name="connsiteX27" fmla="*/ 3893150 w 4092708"/>
                <a:gd name="connsiteY27" fmla="*/ 636779 h 912563"/>
                <a:gd name="connsiteX28" fmla="*/ 1445425 w 4092708"/>
                <a:gd name="connsiteY28" fmla="*/ 832969 h 912563"/>
                <a:gd name="connsiteX29" fmla="*/ 313785 w 4092708"/>
                <a:gd name="connsiteY29" fmla="*/ 866818 h 912563"/>
                <a:gd name="connsiteX30" fmla="*/ 71955 w 4092708"/>
                <a:gd name="connsiteY30" fmla="*/ 825271 h 912563"/>
                <a:gd name="connsiteX31" fmla="*/ 0 w 4092708"/>
                <a:gd name="connsiteY31" fmla="*/ 726191 h 912563"/>
                <a:gd name="connsiteX0" fmla="*/ 0 w 4092708"/>
                <a:gd name="connsiteY0" fmla="*/ 726207 h 912579"/>
                <a:gd name="connsiteX1" fmla="*/ 212288 w 4092708"/>
                <a:gd name="connsiteY1" fmla="*/ 529012 h 912579"/>
                <a:gd name="connsiteX2" fmla="*/ 506122 w 4092708"/>
                <a:gd name="connsiteY2" fmla="*/ 407975 h 912579"/>
                <a:gd name="connsiteX3" fmla="*/ 785671 w 4092708"/>
                <a:gd name="connsiteY3" fmla="*/ 222442 h 912579"/>
                <a:gd name="connsiteX4" fmla="*/ 994456 w 4092708"/>
                <a:gd name="connsiteY4" fmla="*/ 241446 h 912579"/>
                <a:gd name="connsiteX5" fmla="*/ 1076678 w 4092708"/>
                <a:gd name="connsiteY5" fmla="*/ 300416 h 912579"/>
                <a:gd name="connsiteX6" fmla="*/ 1245498 w 4092708"/>
                <a:gd name="connsiteY6" fmla="*/ 300078 h 912579"/>
                <a:gd name="connsiteX7" fmla="*/ 1327717 w 4092708"/>
                <a:gd name="connsiteY7" fmla="*/ 162597 h 912579"/>
                <a:gd name="connsiteX8" fmla="*/ 1457655 w 4092708"/>
                <a:gd name="connsiteY8" fmla="*/ 77749 h 912579"/>
                <a:gd name="connsiteX9" fmla="*/ 1526666 w 4092708"/>
                <a:gd name="connsiteY9" fmla="*/ 111 h 912579"/>
                <a:gd name="connsiteX10" fmla="*/ 1656063 w 4092708"/>
                <a:gd name="connsiteY10" fmla="*/ 95002 h 912579"/>
                <a:gd name="connsiteX11" fmla="*/ 1750954 w 4092708"/>
                <a:gd name="connsiteY11" fmla="*/ 43244 h 912579"/>
                <a:gd name="connsiteX12" fmla="*/ 1923481 w 4092708"/>
                <a:gd name="connsiteY12" fmla="*/ 138134 h 912579"/>
                <a:gd name="connsiteX13" fmla="*/ 2096010 w 4092708"/>
                <a:gd name="connsiteY13" fmla="*/ 69123 h 912579"/>
                <a:gd name="connsiteX14" fmla="*/ 2259912 w 4092708"/>
                <a:gd name="connsiteY14" fmla="*/ 164013 h 912579"/>
                <a:gd name="connsiteX15" fmla="*/ 2535957 w 4092708"/>
                <a:gd name="connsiteY15" fmla="*/ 155387 h 912579"/>
                <a:gd name="connsiteX16" fmla="*/ 2682606 w 4092708"/>
                <a:gd name="connsiteY16" fmla="*/ 241651 h 912579"/>
                <a:gd name="connsiteX17" fmla="*/ 2760244 w 4092708"/>
                <a:gd name="connsiteY17" fmla="*/ 302036 h 912579"/>
                <a:gd name="connsiteX18" fmla="*/ 2812002 w 4092708"/>
                <a:gd name="connsiteY18" fmla="*/ 414179 h 912579"/>
                <a:gd name="connsiteX19" fmla="*/ 2950025 w 4092708"/>
                <a:gd name="connsiteY19" fmla="*/ 440058 h 912579"/>
                <a:gd name="connsiteX20" fmla="*/ 3148432 w 4092708"/>
                <a:gd name="connsiteY20" fmla="*/ 440058 h 912579"/>
                <a:gd name="connsiteX21" fmla="*/ 3226070 w 4092708"/>
                <a:gd name="connsiteY21" fmla="*/ 534949 h 912579"/>
                <a:gd name="connsiteX22" fmla="*/ 3527995 w 4092708"/>
                <a:gd name="connsiteY22" fmla="*/ 465937 h 912579"/>
                <a:gd name="connsiteX23" fmla="*/ 3709149 w 4092708"/>
                <a:gd name="connsiteY23" fmla="*/ 500443 h 912579"/>
                <a:gd name="connsiteX24" fmla="*/ 4011073 w 4092708"/>
                <a:gd name="connsiteY24" fmla="*/ 534948 h 912579"/>
                <a:gd name="connsiteX25" fmla="*/ 4077658 w 4092708"/>
                <a:gd name="connsiteY25" fmla="*/ 563793 h 912579"/>
                <a:gd name="connsiteX26" fmla="*/ 4092708 w 4092708"/>
                <a:gd name="connsiteY26" fmla="*/ 568849 h 912579"/>
                <a:gd name="connsiteX27" fmla="*/ 3893150 w 4092708"/>
                <a:gd name="connsiteY27" fmla="*/ 636795 h 912579"/>
                <a:gd name="connsiteX28" fmla="*/ 1445425 w 4092708"/>
                <a:gd name="connsiteY28" fmla="*/ 832985 h 912579"/>
                <a:gd name="connsiteX29" fmla="*/ 313785 w 4092708"/>
                <a:gd name="connsiteY29" fmla="*/ 866834 h 912579"/>
                <a:gd name="connsiteX30" fmla="*/ 71955 w 4092708"/>
                <a:gd name="connsiteY30" fmla="*/ 825287 h 912579"/>
                <a:gd name="connsiteX31" fmla="*/ 0 w 4092708"/>
                <a:gd name="connsiteY31" fmla="*/ 726207 h 912579"/>
                <a:gd name="connsiteX0" fmla="*/ 0 w 4092708"/>
                <a:gd name="connsiteY0" fmla="*/ 726676 h 913048"/>
                <a:gd name="connsiteX1" fmla="*/ 212288 w 4092708"/>
                <a:gd name="connsiteY1" fmla="*/ 529481 h 913048"/>
                <a:gd name="connsiteX2" fmla="*/ 506122 w 4092708"/>
                <a:gd name="connsiteY2" fmla="*/ 408444 h 913048"/>
                <a:gd name="connsiteX3" fmla="*/ 785671 w 4092708"/>
                <a:gd name="connsiteY3" fmla="*/ 222911 h 913048"/>
                <a:gd name="connsiteX4" fmla="*/ 994456 w 4092708"/>
                <a:gd name="connsiteY4" fmla="*/ 241915 h 913048"/>
                <a:gd name="connsiteX5" fmla="*/ 1076678 w 4092708"/>
                <a:gd name="connsiteY5" fmla="*/ 300885 h 913048"/>
                <a:gd name="connsiteX6" fmla="*/ 1245498 w 4092708"/>
                <a:gd name="connsiteY6" fmla="*/ 300547 h 913048"/>
                <a:gd name="connsiteX7" fmla="*/ 1327717 w 4092708"/>
                <a:gd name="connsiteY7" fmla="*/ 163066 h 913048"/>
                <a:gd name="connsiteX8" fmla="*/ 1587387 w 4092708"/>
                <a:gd name="connsiteY8" fmla="*/ 148980 h 913048"/>
                <a:gd name="connsiteX9" fmla="*/ 1526666 w 4092708"/>
                <a:gd name="connsiteY9" fmla="*/ 580 h 913048"/>
                <a:gd name="connsiteX10" fmla="*/ 1656063 w 4092708"/>
                <a:gd name="connsiteY10" fmla="*/ 95471 h 913048"/>
                <a:gd name="connsiteX11" fmla="*/ 1750954 w 4092708"/>
                <a:gd name="connsiteY11" fmla="*/ 43713 h 913048"/>
                <a:gd name="connsiteX12" fmla="*/ 1923481 w 4092708"/>
                <a:gd name="connsiteY12" fmla="*/ 138603 h 913048"/>
                <a:gd name="connsiteX13" fmla="*/ 2096010 w 4092708"/>
                <a:gd name="connsiteY13" fmla="*/ 69592 h 913048"/>
                <a:gd name="connsiteX14" fmla="*/ 2259912 w 4092708"/>
                <a:gd name="connsiteY14" fmla="*/ 164482 h 913048"/>
                <a:gd name="connsiteX15" fmla="*/ 2535957 w 4092708"/>
                <a:gd name="connsiteY15" fmla="*/ 155856 h 913048"/>
                <a:gd name="connsiteX16" fmla="*/ 2682606 w 4092708"/>
                <a:gd name="connsiteY16" fmla="*/ 242120 h 913048"/>
                <a:gd name="connsiteX17" fmla="*/ 2760244 w 4092708"/>
                <a:gd name="connsiteY17" fmla="*/ 302505 h 913048"/>
                <a:gd name="connsiteX18" fmla="*/ 2812002 w 4092708"/>
                <a:gd name="connsiteY18" fmla="*/ 414648 h 913048"/>
                <a:gd name="connsiteX19" fmla="*/ 2950025 w 4092708"/>
                <a:gd name="connsiteY19" fmla="*/ 440527 h 913048"/>
                <a:gd name="connsiteX20" fmla="*/ 3148432 w 4092708"/>
                <a:gd name="connsiteY20" fmla="*/ 440527 h 913048"/>
                <a:gd name="connsiteX21" fmla="*/ 3226070 w 4092708"/>
                <a:gd name="connsiteY21" fmla="*/ 535418 h 913048"/>
                <a:gd name="connsiteX22" fmla="*/ 3527995 w 4092708"/>
                <a:gd name="connsiteY22" fmla="*/ 466406 h 913048"/>
                <a:gd name="connsiteX23" fmla="*/ 3709149 w 4092708"/>
                <a:gd name="connsiteY23" fmla="*/ 500912 h 913048"/>
                <a:gd name="connsiteX24" fmla="*/ 4011073 w 4092708"/>
                <a:gd name="connsiteY24" fmla="*/ 535417 h 913048"/>
                <a:gd name="connsiteX25" fmla="*/ 4077658 w 4092708"/>
                <a:gd name="connsiteY25" fmla="*/ 564262 h 913048"/>
                <a:gd name="connsiteX26" fmla="*/ 4092708 w 4092708"/>
                <a:gd name="connsiteY26" fmla="*/ 569318 h 913048"/>
                <a:gd name="connsiteX27" fmla="*/ 3893150 w 4092708"/>
                <a:gd name="connsiteY27" fmla="*/ 637264 h 913048"/>
                <a:gd name="connsiteX28" fmla="*/ 1445425 w 4092708"/>
                <a:gd name="connsiteY28" fmla="*/ 833454 h 913048"/>
                <a:gd name="connsiteX29" fmla="*/ 313785 w 4092708"/>
                <a:gd name="connsiteY29" fmla="*/ 867303 h 913048"/>
                <a:gd name="connsiteX30" fmla="*/ 71955 w 4092708"/>
                <a:gd name="connsiteY30" fmla="*/ 825756 h 913048"/>
                <a:gd name="connsiteX31" fmla="*/ 0 w 4092708"/>
                <a:gd name="connsiteY31" fmla="*/ 726676 h 913048"/>
                <a:gd name="connsiteX0" fmla="*/ 0 w 4092708"/>
                <a:gd name="connsiteY0" fmla="*/ 683793 h 870165"/>
                <a:gd name="connsiteX1" fmla="*/ 212288 w 4092708"/>
                <a:gd name="connsiteY1" fmla="*/ 486598 h 870165"/>
                <a:gd name="connsiteX2" fmla="*/ 506122 w 4092708"/>
                <a:gd name="connsiteY2" fmla="*/ 365561 h 870165"/>
                <a:gd name="connsiteX3" fmla="*/ 785671 w 4092708"/>
                <a:gd name="connsiteY3" fmla="*/ 180028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092708"/>
                <a:gd name="connsiteY0" fmla="*/ 683793 h 870165"/>
                <a:gd name="connsiteX1" fmla="*/ 318432 w 4092708"/>
                <a:gd name="connsiteY1" fmla="*/ 533772 h 870165"/>
                <a:gd name="connsiteX2" fmla="*/ 506122 w 4092708"/>
                <a:gd name="connsiteY2" fmla="*/ 365561 h 870165"/>
                <a:gd name="connsiteX3" fmla="*/ 785671 w 4092708"/>
                <a:gd name="connsiteY3" fmla="*/ 180028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092708"/>
                <a:gd name="connsiteY0" fmla="*/ 683793 h 870165"/>
                <a:gd name="connsiteX1" fmla="*/ 200495 w 4092708"/>
                <a:gd name="connsiteY1" fmla="*/ 569154 h 870165"/>
                <a:gd name="connsiteX2" fmla="*/ 506122 w 4092708"/>
                <a:gd name="connsiteY2" fmla="*/ 365561 h 870165"/>
                <a:gd name="connsiteX3" fmla="*/ 785671 w 4092708"/>
                <a:gd name="connsiteY3" fmla="*/ 180028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092708"/>
                <a:gd name="connsiteY0" fmla="*/ 683793 h 870165"/>
                <a:gd name="connsiteX1" fmla="*/ 200495 w 4092708"/>
                <a:gd name="connsiteY1" fmla="*/ 569154 h 870165"/>
                <a:gd name="connsiteX2" fmla="*/ 517916 w 4092708"/>
                <a:gd name="connsiteY2" fmla="*/ 412737 h 870165"/>
                <a:gd name="connsiteX3" fmla="*/ 785671 w 4092708"/>
                <a:gd name="connsiteY3" fmla="*/ 180028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092708"/>
                <a:gd name="connsiteY0" fmla="*/ 683793 h 870165"/>
                <a:gd name="connsiteX1" fmla="*/ 200495 w 4092708"/>
                <a:gd name="connsiteY1" fmla="*/ 569154 h 870165"/>
                <a:gd name="connsiteX2" fmla="*/ 517916 w 4092708"/>
                <a:gd name="connsiteY2" fmla="*/ 412737 h 870165"/>
                <a:gd name="connsiteX3" fmla="*/ 797464 w 4092708"/>
                <a:gd name="connsiteY3" fmla="*/ 321553 h 870165"/>
                <a:gd name="connsiteX4" fmla="*/ 994456 w 4092708"/>
                <a:gd name="connsiteY4" fmla="*/ 199032 h 870165"/>
                <a:gd name="connsiteX5" fmla="*/ 1076678 w 4092708"/>
                <a:gd name="connsiteY5" fmla="*/ 258002 h 870165"/>
                <a:gd name="connsiteX6" fmla="*/ 1245498 w 4092708"/>
                <a:gd name="connsiteY6" fmla="*/ 257664 h 870165"/>
                <a:gd name="connsiteX7" fmla="*/ 1327717 w 4092708"/>
                <a:gd name="connsiteY7" fmla="*/ 120183 h 870165"/>
                <a:gd name="connsiteX8" fmla="*/ 1587387 w 4092708"/>
                <a:gd name="connsiteY8" fmla="*/ 106097 h 870165"/>
                <a:gd name="connsiteX9" fmla="*/ 1656063 w 4092708"/>
                <a:gd name="connsiteY9" fmla="*/ 52588 h 870165"/>
                <a:gd name="connsiteX10" fmla="*/ 1750954 w 4092708"/>
                <a:gd name="connsiteY10" fmla="*/ 830 h 870165"/>
                <a:gd name="connsiteX11" fmla="*/ 1923481 w 4092708"/>
                <a:gd name="connsiteY11" fmla="*/ 95720 h 870165"/>
                <a:gd name="connsiteX12" fmla="*/ 2096010 w 4092708"/>
                <a:gd name="connsiteY12" fmla="*/ 26709 h 870165"/>
                <a:gd name="connsiteX13" fmla="*/ 2259912 w 4092708"/>
                <a:gd name="connsiteY13" fmla="*/ 121599 h 870165"/>
                <a:gd name="connsiteX14" fmla="*/ 2535957 w 4092708"/>
                <a:gd name="connsiteY14" fmla="*/ 112973 h 870165"/>
                <a:gd name="connsiteX15" fmla="*/ 2682606 w 4092708"/>
                <a:gd name="connsiteY15" fmla="*/ 199237 h 870165"/>
                <a:gd name="connsiteX16" fmla="*/ 2760244 w 4092708"/>
                <a:gd name="connsiteY16" fmla="*/ 259622 h 870165"/>
                <a:gd name="connsiteX17" fmla="*/ 2812002 w 4092708"/>
                <a:gd name="connsiteY17" fmla="*/ 371765 h 870165"/>
                <a:gd name="connsiteX18" fmla="*/ 2950025 w 4092708"/>
                <a:gd name="connsiteY18" fmla="*/ 397644 h 870165"/>
                <a:gd name="connsiteX19" fmla="*/ 3148432 w 4092708"/>
                <a:gd name="connsiteY19" fmla="*/ 397644 h 870165"/>
                <a:gd name="connsiteX20" fmla="*/ 3226070 w 4092708"/>
                <a:gd name="connsiteY20" fmla="*/ 492535 h 870165"/>
                <a:gd name="connsiteX21" fmla="*/ 3527995 w 4092708"/>
                <a:gd name="connsiteY21" fmla="*/ 423523 h 870165"/>
                <a:gd name="connsiteX22" fmla="*/ 3709149 w 4092708"/>
                <a:gd name="connsiteY22" fmla="*/ 458029 h 870165"/>
                <a:gd name="connsiteX23" fmla="*/ 4011073 w 4092708"/>
                <a:gd name="connsiteY23" fmla="*/ 492534 h 870165"/>
                <a:gd name="connsiteX24" fmla="*/ 4077658 w 4092708"/>
                <a:gd name="connsiteY24" fmla="*/ 521379 h 870165"/>
                <a:gd name="connsiteX25" fmla="*/ 4092708 w 4092708"/>
                <a:gd name="connsiteY25" fmla="*/ 526435 h 870165"/>
                <a:gd name="connsiteX26" fmla="*/ 3893150 w 4092708"/>
                <a:gd name="connsiteY26" fmla="*/ 594381 h 870165"/>
                <a:gd name="connsiteX27" fmla="*/ 1445425 w 4092708"/>
                <a:gd name="connsiteY27" fmla="*/ 790571 h 870165"/>
                <a:gd name="connsiteX28" fmla="*/ 313785 w 4092708"/>
                <a:gd name="connsiteY28" fmla="*/ 824420 h 870165"/>
                <a:gd name="connsiteX29" fmla="*/ 71955 w 4092708"/>
                <a:gd name="connsiteY29" fmla="*/ 782873 h 870165"/>
                <a:gd name="connsiteX30" fmla="*/ 0 w 4092708"/>
                <a:gd name="connsiteY30" fmla="*/ 683793 h 870165"/>
                <a:gd name="connsiteX0" fmla="*/ 0 w 4164407"/>
                <a:gd name="connsiteY0" fmla="*/ 683793 h 896300"/>
                <a:gd name="connsiteX1" fmla="*/ 200495 w 4164407"/>
                <a:gd name="connsiteY1" fmla="*/ 569154 h 896300"/>
                <a:gd name="connsiteX2" fmla="*/ 517916 w 4164407"/>
                <a:gd name="connsiteY2" fmla="*/ 412737 h 896300"/>
                <a:gd name="connsiteX3" fmla="*/ 797464 w 4164407"/>
                <a:gd name="connsiteY3" fmla="*/ 321553 h 896300"/>
                <a:gd name="connsiteX4" fmla="*/ 994456 w 4164407"/>
                <a:gd name="connsiteY4" fmla="*/ 199032 h 896300"/>
                <a:gd name="connsiteX5" fmla="*/ 1076678 w 4164407"/>
                <a:gd name="connsiteY5" fmla="*/ 258002 h 896300"/>
                <a:gd name="connsiteX6" fmla="*/ 1245498 w 4164407"/>
                <a:gd name="connsiteY6" fmla="*/ 257664 h 896300"/>
                <a:gd name="connsiteX7" fmla="*/ 1327717 w 4164407"/>
                <a:gd name="connsiteY7" fmla="*/ 120183 h 896300"/>
                <a:gd name="connsiteX8" fmla="*/ 1587387 w 4164407"/>
                <a:gd name="connsiteY8" fmla="*/ 106097 h 896300"/>
                <a:gd name="connsiteX9" fmla="*/ 1656063 w 4164407"/>
                <a:gd name="connsiteY9" fmla="*/ 52588 h 896300"/>
                <a:gd name="connsiteX10" fmla="*/ 1750954 w 4164407"/>
                <a:gd name="connsiteY10" fmla="*/ 830 h 896300"/>
                <a:gd name="connsiteX11" fmla="*/ 1923481 w 4164407"/>
                <a:gd name="connsiteY11" fmla="*/ 95720 h 896300"/>
                <a:gd name="connsiteX12" fmla="*/ 2096010 w 4164407"/>
                <a:gd name="connsiteY12" fmla="*/ 26709 h 896300"/>
                <a:gd name="connsiteX13" fmla="*/ 2259912 w 4164407"/>
                <a:gd name="connsiteY13" fmla="*/ 121599 h 896300"/>
                <a:gd name="connsiteX14" fmla="*/ 2535957 w 4164407"/>
                <a:gd name="connsiteY14" fmla="*/ 112973 h 896300"/>
                <a:gd name="connsiteX15" fmla="*/ 2682606 w 4164407"/>
                <a:gd name="connsiteY15" fmla="*/ 199237 h 896300"/>
                <a:gd name="connsiteX16" fmla="*/ 2760244 w 4164407"/>
                <a:gd name="connsiteY16" fmla="*/ 259622 h 896300"/>
                <a:gd name="connsiteX17" fmla="*/ 2812002 w 4164407"/>
                <a:gd name="connsiteY17" fmla="*/ 371765 h 896300"/>
                <a:gd name="connsiteX18" fmla="*/ 2950025 w 4164407"/>
                <a:gd name="connsiteY18" fmla="*/ 397644 h 896300"/>
                <a:gd name="connsiteX19" fmla="*/ 3148432 w 4164407"/>
                <a:gd name="connsiteY19" fmla="*/ 397644 h 896300"/>
                <a:gd name="connsiteX20" fmla="*/ 3226070 w 4164407"/>
                <a:gd name="connsiteY20" fmla="*/ 492535 h 896300"/>
                <a:gd name="connsiteX21" fmla="*/ 3527995 w 4164407"/>
                <a:gd name="connsiteY21" fmla="*/ 423523 h 896300"/>
                <a:gd name="connsiteX22" fmla="*/ 3709149 w 4164407"/>
                <a:gd name="connsiteY22" fmla="*/ 458029 h 896300"/>
                <a:gd name="connsiteX23" fmla="*/ 4011073 w 4164407"/>
                <a:gd name="connsiteY23" fmla="*/ 492534 h 896300"/>
                <a:gd name="connsiteX24" fmla="*/ 4077658 w 4164407"/>
                <a:gd name="connsiteY24" fmla="*/ 521379 h 896300"/>
                <a:gd name="connsiteX25" fmla="*/ 4092708 w 4164407"/>
                <a:gd name="connsiteY25" fmla="*/ 526435 h 896300"/>
                <a:gd name="connsiteX26" fmla="*/ 4164407 w 4164407"/>
                <a:gd name="connsiteY26" fmla="*/ 735906 h 896300"/>
                <a:gd name="connsiteX27" fmla="*/ 1445425 w 4164407"/>
                <a:gd name="connsiteY27" fmla="*/ 790571 h 896300"/>
                <a:gd name="connsiteX28" fmla="*/ 313785 w 4164407"/>
                <a:gd name="connsiteY28" fmla="*/ 824420 h 896300"/>
                <a:gd name="connsiteX29" fmla="*/ 71955 w 4164407"/>
                <a:gd name="connsiteY29" fmla="*/ 782873 h 896300"/>
                <a:gd name="connsiteX30" fmla="*/ 0 w 4164407"/>
                <a:gd name="connsiteY30" fmla="*/ 683793 h 896300"/>
                <a:gd name="connsiteX0" fmla="*/ 0 w 4269616"/>
                <a:gd name="connsiteY0" fmla="*/ 683793 h 896300"/>
                <a:gd name="connsiteX1" fmla="*/ 200495 w 4269616"/>
                <a:gd name="connsiteY1" fmla="*/ 569154 h 896300"/>
                <a:gd name="connsiteX2" fmla="*/ 517916 w 4269616"/>
                <a:gd name="connsiteY2" fmla="*/ 412737 h 896300"/>
                <a:gd name="connsiteX3" fmla="*/ 797464 w 4269616"/>
                <a:gd name="connsiteY3" fmla="*/ 321553 h 896300"/>
                <a:gd name="connsiteX4" fmla="*/ 994456 w 4269616"/>
                <a:gd name="connsiteY4" fmla="*/ 199032 h 896300"/>
                <a:gd name="connsiteX5" fmla="*/ 1076678 w 4269616"/>
                <a:gd name="connsiteY5" fmla="*/ 258002 h 896300"/>
                <a:gd name="connsiteX6" fmla="*/ 1245498 w 4269616"/>
                <a:gd name="connsiteY6" fmla="*/ 257664 h 896300"/>
                <a:gd name="connsiteX7" fmla="*/ 1327717 w 4269616"/>
                <a:gd name="connsiteY7" fmla="*/ 120183 h 896300"/>
                <a:gd name="connsiteX8" fmla="*/ 1587387 w 4269616"/>
                <a:gd name="connsiteY8" fmla="*/ 106097 h 896300"/>
                <a:gd name="connsiteX9" fmla="*/ 1656063 w 4269616"/>
                <a:gd name="connsiteY9" fmla="*/ 52588 h 896300"/>
                <a:gd name="connsiteX10" fmla="*/ 1750954 w 4269616"/>
                <a:gd name="connsiteY10" fmla="*/ 830 h 896300"/>
                <a:gd name="connsiteX11" fmla="*/ 1923481 w 4269616"/>
                <a:gd name="connsiteY11" fmla="*/ 95720 h 896300"/>
                <a:gd name="connsiteX12" fmla="*/ 2096010 w 4269616"/>
                <a:gd name="connsiteY12" fmla="*/ 26709 h 896300"/>
                <a:gd name="connsiteX13" fmla="*/ 2259912 w 4269616"/>
                <a:gd name="connsiteY13" fmla="*/ 121599 h 896300"/>
                <a:gd name="connsiteX14" fmla="*/ 2535957 w 4269616"/>
                <a:gd name="connsiteY14" fmla="*/ 112973 h 896300"/>
                <a:gd name="connsiteX15" fmla="*/ 2682606 w 4269616"/>
                <a:gd name="connsiteY15" fmla="*/ 199237 h 896300"/>
                <a:gd name="connsiteX16" fmla="*/ 2760244 w 4269616"/>
                <a:gd name="connsiteY16" fmla="*/ 259622 h 896300"/>
                <a:gd name="connsiteX17" fmla="*/ 2812002 w 4269616"/>
                <a:gd name="connsiteY17" fmla="*/ 371765 h 896300"/>
                <a:gd name="connsiteX18" fmla="*/ 2950025 w 4269616"/>
                <a:gd name="connsiteY18" fmla="*/ 397644 h 896300"/>
                <a:gd name="connsiteX19" fmla="*/ 3148432 w 4269616"/>
                <a:gd name="connsiteY19" fmla="*/ 397644 h 896300"/>
                <a:gd name="connsiteX20" fmla="*/ 3226070 w 4269616"/>
                <a:gd name="connsiteY20" fmla="*/ 492535 h 896300"/>
                <a:gd name="connsiteX21" fmla="*/ 3527995 w 4269616"/>
                <a:gd name="connsiteY21" fmla="*/ 423523 h 896300"/>
                <a:gd name="connsiteX22" fmla="*/ 3709149 w 4269616"/>
                <a:gd name="connsiteY22" fmla="*/ 458029 h 896300"/>
                <a:gd name="connsiteX23" fmla="*/ 4011073 w 4269616"/>
                <a:gd name="connsiteY23" fmla="*/ 492534 h 896300"/>
                <a:gd name="connsiteX24" fmla="*/ 4077658 w 4269616"/>
                <a:gd name="connsiteY24" fmla="*/ 521379 h 896300"/>
                <a:gd name="connsiteX25" fmla="*/ 4269616 w 4269616"/>
                <a:gd name="connsiteY25" fmla="*/ 632579 h 896300"/>
                <a:gd name="connsiteX26" fmla="*/ 4164407 w 4269616"/>
                <a:gd name="connsiteY26" fmla="*/ 735906 h 896300"/>
                <a:gd name="connsiteX27" fmla="*/ 1445425 w 4269616"/>
                <a:gd name="connsiteY27" fmla="*/ 790571 h 896300"/>
                <a:gd name="connsiteX28" fmla="*/ 313785 w 4269616"/>
                <a:gd name="connsiteY28" fmla="*/ 824420 h 896300"/>
                <a:gd name="connsiteX29" fmla="*/ 71955 w 4269616"/>
                <a:gd name="connsiteY29" fmla="*/ 782873 h 896300"/>
                <a:gd name="connsiteX30" fmla="*/ 0 w 4269616"/>
                <a:gd name="connsiteY30" fmla="*/ 683793 h 896300"/>
                <a:gd name="connsiteX0" fmla="*/ 0 w 4269616"/>
                <a:gd name="connsiteY0" fmla="*/ 683793 h 896300"/>
                <a:gd name="connsiteX1" fmla="*/ 200495 w 4269616"/>
                <a:gd name="connsiteY1" fmla="*/ 569154 h 896300"/>
                <a:gd name="connsiteX2" fmla="*/ 517916 w 4269616"/>
                <a:gd name="connsiteY2" fmla="*/ 412737 h 896300"/>
                <a:gd name="connsiteX3" fmla="*/ 797464 w 4269616"/>
                <a:gd name="connsiteY3" fmla="*/ 321553 h 896300"/>
                <a:gd name="connsiteX4" fmla="*/ 994456 w 4269616"/>
                <a:gd name="connsiteY4" fmla="*/ 199032 h 896300"/>
                <a:gd name="connsiteX5" fmla="*/ 1076678 w 4269616"/>
                <a:gd name="connsiteY5" fmla="*/ 258002 h 896300"/>
                <a:gd name="connsiteX6" fmla="*/ 1245498 w 4269616"/>
                <a:gd name="connsiteY6" fmla="*/ 257664 h 896300"/>
                <a:gd name="connsiteX7" fmla="*/ 1327717 w 4269616"/>
                <a:gd name="connsiteY7" fmla="*/ 120183 h 896300"/>
                <a:gd name="connsiteX8" fmla="*/ 1587387 w 4269616"/>
                <a:gd name="connsiteY8" fmla="*/ 106097 h 896300"/>
                <a:gd name="connsiteX9" fmla="*/ 1656063 w 4269616"/>
                <a:gd name="connsiteY9" fmla="*/ 52588 h 896300"/>
                <a:gd name="connsiteX10" fmla="*/ 1750954 w 4269616"/>
                <a:gd name="connsiteY10" fmla="*/ 830 h 896300"/>
                <a:gd name="connsiteX11" fmla="*/ 1923481 w 4269616"/>
                <a:gd name="connsiteY11" fmla="*/ 95720 h 896300"/>
                <a:gd name="connsiteX12" fmla="*/ 2096010 w 4269616"/>
                <a:gd name="connsiteY12" fmla="*/ 26709 h 896300"/>
                <a:gd name="connsiteX13" fmla="*/ 2259912 w 4269616"/>
                <a:gd name="connsiteY13" fmla="*/ 121599 h 896300"/>
                <a:gd name="connsiteX14" fmla="*/ 2535957 w 4269616"/>
                <a:gd name="connsiteY14" fmla="*/ 112973 h 896300"/>
                <a:gd name="connsiteX15" fmla="*/ 2682606 w 4269616"/>
                <a:gd name="connsiteY15" fmla="*/ 199237 h 896300"/>
                <a:gd name="connsiteX16" fmla="*/ 2760244 w 4269616"/>
                <a:gd name="connsiteY16" fmla="*/ 259622 h 896300"/>
                <a:gd name="connsiteX17" fmla="*/ 2812002 w 4269616"/>
                <a:gd name="connsiteY17" fmla="*/ 371765 h 896300"/>
                <a:gd name="connsiteX18" fmla="*/ 2950025 w 4269616"/>
                <a:gd name="connsiteY18" fmla="*/ 397644 h 896300"/>
                <a:gd name="connsiteX19" fmla="*/ 3148432 w 4269616"/>
                <a:gd name="connsiteY19" fmla="*/ 397644 h 896300"/>
                <a:gd name="connsiteX20" fmla="*/ 3226070 w 4269616"/>
                <a:gd name="connsiteY20" fmla="*/ 492535 h 896300"/>
                <a:gd name="connsiteX21" fmla="*/ 3527995 w 4269616"/>
                <a:gd name="connsiteY21" fmla="*/ 423523 h 896300"/>
                <a:gd name="connsiteX22" fmla="*/ 3709149 w 4269616"/>
                <a:gd name="connsiteY22" fmla="*/ 458029 h 896300"/>
                <a:gd name="connsiteX23" fmla="*/ 4011073 w 4269616"/>
                <a:gd name="connsiteY23" fmla="*/ 492534 h 896300"/>
                <a:gd name="connsiteX24" fmla="*/ 4113039 w 4269616"/>
                <a:gd name="connsiteY24" fmla="*/ 686492 h 896300"/>
                <a:gd name="connsiteX25" fmla="*/ 4269616 w 4269616"/>
                <a:gd name="connsiteY25" fmla="*/ 632579 h 896300"/>
                <a:gd name="connsiteX26" fmla="*/ 4164407 w 4269616"/>
                <a:gd name="connsiteY26" fmla="*/ 735906 h 896300"/>
                <a:gd name="connsiteX27" fmla="*/ 1445425 w 4269616"/>
                <a:gd name="connsiteY27" fmla="*/ 790571 h 896300"/>
                <a:gd name="connsiteX28" fmla="*/ 313785 w 4269616"/>
                <a:gd name="connsiteY28" fmla="*/ 824420 h 896300"/>
                <a:gd name="connsiteX29" fmla="*/ 71955 w 4269616"/>
                <a:gd name="connsiteY29" fmla="*/ 782873 h 896300"/>
                <a:gd name="connsiteX30" fmla="*/ 0 w 4269616"/>
                <a:gd name="connsiteY30" fmla="*/ 683793 h 896300"/>
                <a:gd name="connsiteX0" fmla="*/ 0 w 4164407"/>
                <a:gd name="connsiteY0" fmla="*/ 683793 h 896300"/>
                <a:gd name="connsiteX1" fmla="*/ 200495 w 4164407"/>
                <a:gd name="connsiteY1" fmla="*/ 569154 h 896300"/>
                <a:gd name="connsiteX2" fmla="*/ 517916 w 4164407"/>
                <a:gd name="connsiteY2" fmla="*/ 412737 h 896300"/>
                <a:gd name="connsiteX3" fmla="*/ 797464 w 4164407"/>
                <a:gd name="connsiteY3" fmla="*/ 321553 h 896300"/>
                <a:gd name="connsiteX4" fmla="*/ 994456 w 4164407"/>
                <a:gd name="connsiteY4" fmla="*/ 199032 h 896300"/>
                <a:gd name="connsiteX5" fmla="*/ 1076678 w 4164407"/>
                <a:gd name="connsiteY5" fmla="*/ 258002 h 896300"/>
                <a:gd name="connsiteX6" fmla="*/ 1245498 w 4164407"/>
                <a:gd name="connsiteY6" fmla="*/ 257664 h 896300"/>
                <a:gd name="connsiteX7" fmla="*/ 1327717 w 4164407"/>
                <a:gd name="connsiteY7" fmla="*/ 120183 h 896300"/>
                <a:gd name="connsiteX8" fmla="*/ 1587387 w 4164407"/>
                <a:gd name="connsiteY8" fmla="*/ 106097 h 896300"/>
                <a:gd name="connsiteX9" fmla="*/ 1656063 w 4164407"/>
                <a:gd name="connsiteY9" fmla="*/ 52588 h 896300"/>
                <a:gd name="connsiteX10" fmla="*/ 1750954 w 4164407"/>
                <a:gd name="connsiteY10" fmla="*/ 830 h 896300"/>
                <a:gd name="connsiteX11" fmla="*/ 1923481 w 4164407"/>
                <a:gd name="connsiteY11" fmla="*/ 95720 h 896300"/>
                <a:gd name="connsiteX12" fmla="*/ 2096010 w 4164407"/>
                <a:gd name="connsiteY12" fmla="*/ 26709 h 896300"/>
                <a:gd name="connsiteX13" fmla="*/ 2259912 w 4164407"/>
                <a:gd name="connsiteY13" fmla="*/ 121599 h 896300"/>
                <a:gd name="connsiteX14" fmla="*/ 2535957 w 4164407"/>
                <a:gd name="connsiteY14" fmla="*/ 112973 h 896300"/>
                <a:gd name="connsiteX15" fmla="*/ 2682606 w 4164407"/>
                <a:gd name="connsiteY15" fmla="*/ 199237 h 896300"/>
                <a:gd name="connsiteX16" fmla="*/ 2760244 w 4164407"/>
                <a:gd name="connsiteY16" fmla="*/ 259622 h 896300"/>
                <a:gd name="connsiteX17" fmla="*/ 2812002 w 4164407"/>
                <a:gd name="connsiteY17" fmla="*/ 371765 h 896300"/>
                <a:gd name="connsiteX18" fmla="*/ 2950025 w 4164407"/>
                <a:gd name="connsiteY18" fmla="*/ 397644 h 896300"/>
                <a:gd name="connsiteX19" fmla="*/ 3148432 w 4164407"/>
                <a:gd name="connsiteY19" fmla="*/ 397644 h 896300"/>
                <a:gd name="connsiteX20" fmla="*/ 3226070 w 4164407"/>
                <a:gd name="connsiteY20" fmla="*/ 492535 h 896300"/>
                <a:gd name="connsiteX21" fmla="*/ 3527995 w 4164407"/>
                <a:gd name="connsiteY21" fmla="*/ 423523 h 896300"/>
                <a:gd name="connsiteX22" fmla="*/ 3709149 w 4164407"/>
                <a:gd name="connsiteY22" fmla="*/ 458029 h 896300"/>
                <a:gd name="connsiteX23" fmla="*/ 4011073 w 4164407"/>
                <a:gd name="connsiteY23" fmla="*/ 492534 h 896300"/>
                <a:gd name="connsiteX24" fmla="*/ 4113039 w 4164407"/>
                <a:gd name="connsiteY24" fmla="*/ 686492 h 896300"/>
                <a:gd name="connsiteX25" fmla="*/ 4164407 w 4164407"/>
                <a:gd name="connsiteY25" fmla="*/ 735906 h 896300"/>
                <a:gd name="connsiteX26" fmla="*/ 1445425 w 4164407"/>
                <a:gd name="connsiteY26" fmla="*/ 790571 h 896300"/>
                <a:gd name="connsiteX27" fmla="*/ 313785 w 4164407"/>
                <a:gd name="connsiteY27" fmla="*/ 824420 h 896300"/>
                <a:gd name="connsiteX28" fmla="*/ 71955 w 4164407"/>
                <a:gd name="connsiteY28" fmla="*/ 782873 h 896300"/>
                <a:gd name="connsiteX29" fmla="*/ 0 w 4164407"/>
                <a:gd name="connsiteY29" fmla="*/ 683793 h 896300"/>
                <a:gd name="connsiteX0" fmla="*/ 0 w 4317726"/>
                <a:gd name="connsiteY0" fmla="*/ 683793 h 950317"/>
                <a:gd name="connsiteX1" fmla="*/ 200495 w 4317726"/>
                <a:gd name="connsiteY1" fmla="*/ 569154 h 950317"/>
                <a:gd name="connsiteX2" fmla="*/ 517916 w 4317726"/>
                <a:gd name="connsiteY2" fmla="*/ 412737 h 950317"/>
                <a:gd name="connsiteX3" fmla="*/ 797464 w 4317726"/>
                <a:gd name="connsiteY3" fmla="*/ 321553 h 950317"/>
                <a:gd name="connsiteX4" fmla="*/ 994456 w 4317726"/>
                <a:gd name="connsiteY4" fmla="*/ 199032 h 950317"/>
                <a:gd name="connsiteX5" fmla="*/ 1076678 w 4317726"/>
                <a:gd name="connsiteY5" fmla="*/ 258002 h 950317"/>
                <a:gd name="connsiteX6" fmla="*/ 1245498 w 4317726"/>
                <a:gd name="connsiteY6" fmla="*/ 257664 h 950317"/>
                <a:gd name="connsiteX7" fmla="*/ 1327717 w 4317726"/>
                <a:gd name="connsiteY7" fmla="*/ 120183 h 950317"/>
                <a:gd name="connsiteX8" fmla="*/ 1587387 w 4317726"/>
                <a:gd name="connsiteY8" fmla="*/ 106097 h 950317"/>
                <a:gd name="connsiteX9" fmla="*/ 1656063 w 4317726"/>
                <a:gd name="connsiteY9" fmla="*/ 52588 h 950317"/>
                <a:gd name="connsiteX10" fmla="*/ 1750954 w 4317726"/>
                <a:gd name="connsiteY10" fmla="*/ 830 h 950317"/>
                <a:gd name="connsiteX11" fmla="*/ 1923481 w 4317726"/>
                <a:gd name="connsiteY11" fmla="*/ 95720 h 950317"/>
                <a:gd name="connsiteX12" fmla="*/ 2096010 w 4317726"/>
                <a:gd name="connsiteY12" fmla="*/ 26709 h 950317"/>
                <a:gd name="connsiteX13" fmla="*/ 2259912 w 4317726"/>
                <a:gd name="connsiteY13" fmla="*/ 121599 h 950317"/>
                <a:gd name="connsiteX14" fmla="*/ 2535957 w 4317726"/>
                <a:gd name="connsiteY14" fmla="*/ 112973 h 950317"/>
                <a:gd name="connsiteX15" fmla="*/ 2682606 w 4317726"/>
                <a:gd name="connsiteY15" fmla="*/ 199237 h 950317"/>
                <a:gd name="connsiteX16" fmla="*/ 2760244 w 4317726"/>
                <a:gd name="connsiteY16" fmla="*/ 259622 h 950317"/>
                <a:gd name="connsiteX17" fmla="*/ 2812002 w 4317726"/>
                <a:gd name="connsiteY17" fmla="*/ 371765 h 950317"/>
                <a:gd name="connsiteX18" fmla="*/ 2950025 w 4317726"/>
                <a:gd name="connsiteY18" fmla="*/ 397644 h 950317"/>
                <a:gd name="connsiteX19" fmla="*/ 3148432 w 4317726"/>
                <a:gd name="connsiteY19" fmla="*/ 397644 h 950317"/>
                <a:gd name="connsiteX20" fmla="*/ 3226070 w 4317726"/>
                <a:gd name="connsiteY20" fmla="*/ 492535 h 950317"/>
                <a:gd name="connsiteX21" fmla="*/ 3527995 w 4317726"/>
                <a:gd name="connsiteY21" fmla="*/ 423523 h 950317"/>
                <a:gd name="connsiteX22" fmla="*/ 3709149 w 4317726"/>
                <a:gd name="connsiteY22" fmla="*/ 458029 h 950317"/>
                <a:gd name="connsiteX23" fmla="*/ 4011073 w 4317726"/>
                <a:gd name="connsiteY23" fmla="*/ 492534 h 950317"/>
                <a:gd name="connsiteX24" fmla="*/ 4113039 w 4317726"/>
                <a:gd name="connsiteY24" fmla="*/ 686492 h 950317"/>
                <a:gd name="connsiteX25" fmla="*/ 4317726 w 4317726"/>
                <a:gd name="connsiteY25" fmla="*/ 830257 h 950317"/>
                <a:gd name="connsiteX26" fmla="*/ 1445425 w 4317726"/>
                <a:gd name="connsiteY26" fmla="*/ 790571 h 950317"/>
                <a:gd name="connsiteX27" fmla="*/ 313785 w 4317726"/>
                <a:gd name="connsiteY27" fmla="*/ 824420 h 950317"/>
                <a:gd name="connsiteX28" fmla="*/ 71955 w 4317726"/>
                <a:gd name="connsiteY28" fmla="*/ 782873 h 950317"/>
                <a:gd name="connsiteX29" fmla="*/ 0 w 4317726"/>
                <a:gd name="connsiteY29" fmla="*/ 683793 h 950317"/>
                <a:gd name="connsiteX0" fmla="*/ 0 w 4317726"/>
                <a:gd name="connsiteY0" fmla="*/ 683793 h 950317"/>
                <a:gd name="connsiteX1" fmla="*/ 200495 w 4317726"/>
                <a:gd name="connsiteY1" fmla="*/ 569154 h 950317"/>
                <a:gd name="connsiteX2" fmla="*/ 517916 w 4317726"/>
                <a:gd name="connsiteY2" fmla="*/ 412737 h 950317"/>
                <a:gd name="connsiteX3" fmla="*/ 797464 w 4317726"/>
                <a:gd name="connsiteY3" fmla="*/ 321553 h 950317"/>
                <a:gd name="connsiteX4" fmla="*/ 994456 w 4317726"/>
                <a:gd name="connsiteY4" fmla="*/ 199032 h 950317"/>
                <a:gd name="connsiteX5" fmla="*/ 1076678 w 4317726"/>
                <a:gd name="connsiteY5" fmla="*/ 258002 h 950317"/>
                <a:gd name="connsiteX6" fmla="*/ 1245498 w 4317726"/>
                <a:gd name="connsiteY6" fmla="*/ 257664 h 950317"/>
                <a:gd name="connsiteX7" fmla="*/ 1327717 w 4317726"/>
                <a:gd name="connsiteY7" fmla="*/ 120183 h 950317"/>
                <a:gd name="connsiteX8" fmla="*/ 1587387 w 4317726"/>
                <a:gd name="connsiteY8" fmla="*/ 106097 h 950317"/>
                <a:gd name="connsiteX9" fmla="*/ 1656063 w 4317726"/>
                <a:gd name="connsiteY9" fmla="*/ 52588 h 950317"/>
                <a:gd name="connsiteX10" fmla="*/ 1750954 w 4317726"/>
                <a:gd name="connsiteY10" fmla="*/ 830 h 950317"/>
                <a:gd name="connsiteX11" fmla="*/ 1923481 w 4317726"/>
                <a:gd name="connsiteY11" fmla="*/ 95720 h 950317"/>
                <a:gd name="connsiteX12" fmla="*/ 2096010 w 4317726"/>
                <a:gd name="connsiteY12" fmla="*/ 26709 h 950317"/>
                <a:gd name="connsiteX13" fmla="*/ 2259912 w 4317726"/>
                <a:gd name="connsiteY13" fmla="*/ 121599 h 950317"/>
                <a:gd name="connsiteX14" fmla="*/ 2535957 w 4317726"/>
                <a:gd name="connsiteY14" fmla="*/ 112973 h 950317"/>
                <a:gd name="connsiteX15" fmla="*/ 2682606 w 4317726"/>
                <a:gd name="connsiteY15" fmla="*/ 199237 h 950317"/>
                <a:gd name="connsiteX16" fmla="*/ 2760244 w 4317726"/>
                <a:gd name="connsiteY16" fmla="*/ 259622 h 950317"/>
                <a:gd name="connsiteX17" fmla="*/ 2812002 w 4317726"/>
                <a:gd name="connsiteY17" fmla="*/ 371765 h 950317"/>
                <a:gd name="connsiteX18" fmla="*/ 2950025 w 4317726"/>
                <a:gd name="connsiteY18" fmla="*/ 397644 h 950317"/>
                <a:gd name="connsiteX19" fmla="*/ 3148432 w 4317726"/>
                <a:gd name="connsiteY19" fmla="*/ 397644 h 950317"/>
                <a:gd name="connsiteX20" fmla="*/ 3226070 w 4317726"/>
                <a:gd name="connsiteY20" fmla="*/ 492535 h 950317"/>
                <a:gd name="connsiteX21" fmla="*/ 3527995 w 4317726"/>
                <a:gd name="connsiteY21" fmla="*/ 423523 h 950317"/>
                <a:gd name="connsiteX22" fmla="*/ 3709149 w 4317726"/>
                <a:gd name="connsiteY22" fmla="*/ 458029 h 950317"/>
                <a:gd name="connsiteX23" fmla="*/ 3916723 w 4317726"/>
                <a:gd name="connsiteY23" fmla="*/ 598678 h 950317"/>
                <a:gd name="connsiteX24" fmla="*/ 4113039 w 4317726"/>
                <a:gd name="connsiteY24" fmla="*/ 686492 h 950317"/>
                <a:gd name="connsiteX25" fmla="*/ 4317726 w 4317726"/>
                <a:gd name="connsiteY25" fmla="*/ 830257 h 950317"/>
                <a:gd name="connsiteX26" fmla="*/ 1445425 w 4317726"/>
                <a:gd name="connsiteY26" fmla="*/ 790571 h 950317"/>
                <a:gd name="connsiteX27" fmla="*/ 313785 w 4317726"/>
                <a:gd name="connsiteY27" fmla="*/ 824420 h 950317"/>
                <a:gd name="connsiteX28" fmla="*/ 71955 w 4317726"/>
                <a:gd name="connsiteY28" fmla="*/ 782873 h 950317"/>
                <a:gd name="connsiteX29" fmla="*/ 0 w 4317726"/>
                <a:gd name="connsiteY29" fmla="*/ 683793 h 950317"/>
                <a:gd name="connsiteX0" fmla="*/ 0 w 4317726"/>
                <a:gd name="connsiteY0" fmla="*/ 683793 h 950317"/>
                <a:gd name="connsiteX1" fmla="*/ 200495 w 4317726"/>
                <a:gd name="connsiteY1" fmla="*/ 569154 h 950317"/>
                <a:gd name="connsiteX2" fmla="*/ 517916 w 4317726"/>
                <a:gd name="connsiteY2" fmla="*/ 412737 h 950317"/>
                <a:gd name="connsiteX3" fmla="*/ 797464 w 4317726"/>
                <a:gd name="connsiteY3" fmla="*/ 321553 h 950317"/>
                <a:gd name="connsiteX4" fmla="*/ 994456 w 4317726"/>
                <a:gd name="connsiteY4" fmla="*/ 199032 h 950317"/>
                <a:gd name="connsiteX5" fmla="*/ 1076678 w 4317726"/>
                <a:gd name="connsiteY5" fmla="*/ 258002 h 950317"/>
                <a:gd name="connsiteX6" fmla="*/ 1245498 w 4317726"/>
                <a:gd name="connsiteY6" fmla="*/ 257664 h 950317"/>
                <a:gd name="connsiteX7" fmla="*/ 1327717 w 4317726"/>
                <a:gd name="connsiteY7" fmla="*/ 120183 h 950317"/>
                <a:gd name="connsiteX8" fmla="*/ 1587387 w 4317726"/>
                <a:gd name="connsiteY8" fmla="*/ 106097 h 950317"/>
                <a:gd name="connsiteX9" fmla="*/ 1656063 w 4317726"/>
                <a:gd name="connsiteY9" fmla="*/ 52588 h 950317"/>
                <a:gd name="connsiteX10" fmla="*/ 1750954 w 4317726"/>
                <a:gd name="connsiteY10" fmla="*/ 830 h 950317"/>
                <a:gd name="connsiteX11" fmla="*/ 1923481 w 4317726"/>
                <a:gd name="connsiteY11" fmla="*/ 95720 h 950317"/>
                <a:gd name="connsiteX12" fmla="*/ 2096010 w 4317726"/>
                <a:gd name="connsiteY12" fmla="*/ 26709 h 950317"/>
                <a:gd name="connsiteX13" fmla="*/ 2259912 w 4317726"/>
                <a:gd name="connsiteY13" fmla="*/ 121599 h 950317"/>
                <a:gd name="connsiteX14" fmla="*/ 2535957 w 4317726"/>
                <a:gd name="connsiteY14" fmla="*/ 112973 h 950317"/>
                <a:gd name="connsiteX15" fmla="*/ 2682606 w 4317726"/>
                <a:gd name="connsiteY15" fmla="*/ 199237 h 950317"/>
                <a:gd name="connsiteX16" fmla="*/ 2760244 w 4317726"/>
                <a:gd name="connsiteY16" fmla="*/ 259622 h 950317"/>
                <a:gd name="connsiteX17" fmla="*/ 2812002 w 4317726"/>
                <a:gd name="connsiteY17" fmla="*/ 371765 h 950317"/>
                <a:gd name="connsiteX18" fmla="*/ 2950025 w 4317726"/>
                <a:gd name="connsiteY18" fmla="*/ 397644 h 950317"/>
                <a:gd name="connsiteX19" fmla="*/ 3148432 w 4317726"/>
                <a:gd name="connsiteY19" fmla="*/ 397644 h 950317"/>
                <a:gd name="connsiteX20" fmla="*/ 3226070 w 4317726"/>
                <a:gd name="connsiteY20" fmla="*/ 492535 h 950317"/>
                <a:gd name="connsiteX21" fmla="*/ 3527995 w 4317726"/>
                <a:gd name="connsiteY21" fmla="*/ 423523 h 950317"/>
                <a:gd name="connsiteX22" fmla="*/ 3661975 w 4317726"/>
                <a:gd name="connsiteY22" fmla="*/ 528792 h 950317"/>
                <a:gd name="connsiteX23" fmla="*/ 3916723 w 4317726"/>
                <a:gd name="connsiteY23" fmla="*/ 598678 h 950317"/>
                <a:gd name="connsiteX24" fmla="*/ 4113039 w 4317726"/>
                <a:gd name="connsiteY24" fmla="*/ 686492 h 950317"/>
                <a:gd name="connsiteX25" fmla="*/ 4317726 w 4317726"/>
                <a:gd name="connsiteY25" fmla="*/ 830257 h 950317"/>
                <a:gd name="connsiteX26" fmla="*/ 1445425 w 4317726"/>
                <a:gd name="connsiteY26" fmla="*/ 790571 h 950317"/>
                <a:gd name="connsiteX27" fmla="*/ 313785 w 4317726"/>
                <a:gd name="connsiteY27" fmla="*/ 824420 h 950317"/>
                <a:gd name="connsiteX28" fmla="*/ 71955 w 4317726"/>
                <a:gd name="connsiteY28" fmla="*/ 782873 h 950317"/>
                <a:gd name="connsiteX29" fmla="*/ 0 w 4317726"/>
                <a:gd name="connsiteY29" fmla="*/ 683793 h 950317"/>
                <a:gd name="connsiteX0" fmla="*/ 0 w 4317726"/>
                <a:gd name="connsiteY0" fmla="*/ 683793 h 950317"/>
                <a:gd name="connsiteX1" fmla="*/ 200495 w 4317726"/>
                <a:gd name="connsiteY1" fmla="*/ 569154 h 950317"/>
                <a:gd name="connsiteX2" fmla="*/ 517916 w 4317726"/>
                <a:gd name="connsiteY2" fmla="*/ 412737 h 950317"/>
                <a:gd name="connsiteX3" fmla="*/ 797464 w 4317726"/>
                <a:gd name="connsiteY3" fmla="*/ 321553 h 950317"/>
                <a:gd name="connsiteX4" fmla="*/ 994456 w 4317726"/>
                <a:gd name="connsiteY4" fmla="*/ 199032 h 950317"/>
                <a:gd name="connsiteX5" fmla="*/ 1076678 w 4317726"/>
                <a:gd name="connsiteY5" fmla="*/ 258002 h 950317"/>
                <a:gd name="connsiteX6" fmla="*/ 1245498 w 4317726"/>
                <a:gd name="connsiteY6" fmla="*/ 257664 h 950317"/>
                <a:gd name="connsiteX7" fmla="*/ 1327717 w 4317726"/>
                <a:gd name="connsiteY7" fmla="*/ 120183 h 950317"/>
                <a:gd name="connsiteX8" fmla="*/ 1587387 w 4317726"/>
                <a:gd name="connsiteY8" fmla="*/ 106097 h 950317"/>
                <a:gd name="connsiteX9" fmla="*/ 1656063 w 4317726"/>
                <a:gd name="connsiteY9" fmla="*/ 52588 h 950317"/>
                <a:gd name="connsiteX10" fmla="*/ 1750954 w 4317726"/>
                <a:gd name="connsiteY10" fmla="*/ 830 h 950317"/>
                <a:gd name="connsiteX11" fmla="*/ 1923481 w 4317726"/>
                <a:gd name="connsiteY11" fmla="*/ 95720 h 950317"/>
                <a:gd name="connsiteX12" fmla="*/ 2096010 w 4317726"/>
                <a:gd name="connsiteY12" fmla="*/ 26709 h 950317"/>
                <a:gd name="connsiteX13" fmla="*/ 2259912 w 4317726"/>
                <a:gd name="connsiteY13" fmla="*/ 121599 h 950317"/>
                <a:gd name="connsiteX14" fmla="*/ 2535957 w 4317726"/>
                <a:gd name="connsiteY14" fmla="*/ 112973 h 950317"/>
                <a:gd name="connsiteX15" fmla="*/ 2623637 w 4317726"/>
                <a:gd name="connsiteY15" fmla="*/ 234619 h 950317"/>
                <a:gd name="connsiteX16" fmla="*/ 2760244 w 4317726"/>
                <a:gd name="connsiteY16" fmla="*/ 259622 h 950317"/>
                <a:gd name="connsiteX17" fmla="*/ 2812002 w 4317726"/>
                <a:gd name="connsiteY17" fmla="*/ 371765 h 950317"/>
                <a:gd name="connsiteX18" fmla="*/ 2950025 w 4317726"/>
                <a:gd name="connsiteY18" fmla="*/ 397644 h 950317"/>
                <a:gd name="connsiteX19" fmla="*/ 3148432 w 4317726"/>
                <a:gd name="connsiteY19" fmla="*/ 397644 h 950317"/>
                <a:gd name="connsiteX20" fmla="*/ 3226070 w 4317726"/>
                <a:gd name="connsiteY20" fmla="*/ 492535 h 950317"/>
                <a:gd name="connsiteX21" fmla="*/ 3527995 w 4317726"/>
                <a:gd name="connsiteY21" fmla="*/ 423523 h 950317"/>
                <a:gd name="connsiteX22" fmla="*/ 3661975 w 4317726"/>
                <a:gd name="connsiteY22" fmla="*/ 528792 h 950317"/>
                <a:gd name="connsiteX23" fmla="*/ 3916723 w 4317726"/>
                <a:gd name="connsiteY23" fmla="*/ 598678 h 950317"/>
                <a:gd name="connsiteX24" fmla="*/ 4113039 w 4317726"/>
                <a:gd name="connsiteY24" fmla="*/ 686492 h 950317"/>
                <a:gd name="connsiteX25" fmla="*/ 4317726 w 4317726"/>
                <a:gd name="connsiteY25" fmla="*/ 830257 h 950317"/>
                <a:gd name="connsiteX26" fmla="*/ 1445425 w 4317726"/>
                <a:gd name="connsiteY26" fmla="*/ 790571 h 950317"/>
                <a:gd name="connsiteX27" fmla="*/ 313785 w 4317726"/>
                <a:gd name="connsiteY27" fmla="*/ 824420 h 950317"/>
                <a:gd name="connsiteX28" fmla="*/ 71955 w 4317726"/>
                <a:gd name="connsiteY28" fmla="*/ 782873 h 950317"/>
                <a:gd name="connsiteX29" fmla="*/ 0 w 4317726"/>
                <a:gd name="connsiteY29" fmla="*/ 683793 h 9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17726" h="950317">
                  <a:moveTo>
                    <a:pt x="0" y="683793"/>
                  </a:moveTo>
                  <a:cubicBezTo>
                    <a:pt x="3931" y="684893"/>
                    <a:pt x="196564" y="568054"/>
                    <a:pt x="200495" y="569154"/>
                  </a:cubicBezTo>
                  <a:cubicBezTo>
                    <a:pt x="250164" y="588765"/>
                    <a:pt x="418421" y="454004"/>
                    <a:pt x="517916" y="412737"/>
                  </a:cubicBezTo>
                  <a:cubicBezTo>
                    <a:pt x="617411" y="371470"/>
                    <a:pt x="718041" y="357171"/>
                    <a:pt x="797464" y="321553"/>
                  </a:cubicBezTo>
                  <a:cubicBezTo>
                    <a:pt x="876887" y="285936"/>
                    <a:pt x="947920" y="209624"/>
                    <a:pt x="994456" y="199032"/>
                  </a:cubicBezTo>
                  <a:cubicBezTo>
                    <a:pt x="1040992" y="188440"/>
                    <a:pt x="1034838" y="248230"/>
                    <a:pt x="1076678" y="258002"/>
                  </a:cubicBezTo>
                  <a:cubicBezTo>
                    <a:pt x="1118518" y="267774"/>
                    <a:pt x="1203658" y="280634"/>
                    <a:pt x="1245498" y="257664"/>
                  </a:cubicBezTo>
                  <a:cubicBezTo>
                    <a:pt x="1287338" y="234694"/>
                    <a:pt x="1270736" y="145444"/>
                    <a:pt x="1327717" y="120183"/>
                  </a:cubicBezTo>
                  <a:cubicBezTo>
                    <a:pt x="1384699" y="94922"/>
                    <a:pt x="1532663" y="117363"/>
                    <a:pt x="1587387" y="106097"/>
                  </a:cubicBezTo>
                  <a:cubicBezTo>
                    <a:pt x="1642111" y="94831"/>
                    <a:pt x="1628802" y="70132"/>
                    <a:pt x="1656063" y="52588"/>
                  </a:cubicBezTo>
                  <a:cubicBezTo>
                    <a:pt x="1683324" y="35044"/>
                    <a:pt x="1706384" y="-6359"/>
                    <a:pt x="1750954" y="830"/>
                  </a:cubicBezTo>
                  <a:cubicBezTo>
                    <a:pt x="1795524" y="8019"/>
                    <a:pt x="1865972" y="91407"/>
                    <a:pt x="1923481" y="95720"/>
                  </a:cubicBezTo>
                  <a:cubicBezTo>
                    <a:pt x="1980990" y="100033"/>
                    <a:pt x="2039938" y="22396"/>
                    <a:pt x="2096010" y="26709"/>
                  </a:cubicBezTo>
                  <a:cubicBezTo>
                    <a:pt x="2152082" y="31022"/>
                    <a:pt x="2186588" y="107222"/>
                    <a:pt x="2259912" y="121599"/>
                  </a:cubicBezTo>
                  <a:cubicBezTo>
                    <a:pt x="2333237" y="135976"/>
                    <a:pt x="2475336" y="94136"/>
                    <a:pt x="2535957" y="112973"/>
                  </a:cubicBezTo>
                  <a:cubicBezTo>
                    <a:pt x="2596578" y="131810"/>
                    <a:pt x="2586256" y="210178"/>
                    <a:pt x="2623637" y="234619"/>
                  </a:cubicBezTo>
                  <a:cubicBezTo>
                    <a:pt x="2661018" y="259060"/>
                    <a:pt x="2728850" y="236764"/>
                    <a:pt x="2760244" y="259622"/>
                  </a:cubicBezTo>
                  <a:cubicBezTo>
                    <a:pt x="2791638" y="282480"/>
                    <a:pt x="2780372" y="348761"/>
                    <a:pt x="2812002" y="371765"/>
                  </a:cubicBezTo>
                  <a:cubicBezTo>
                    <a:pt x="2843632" y="394769"/>
                    <a:pt x="2893953" y="393331"/>
                    <a:pt x="2950025" y="397644"/>
                  </a:cubicBezTo>
                  <a:cubicBezTo>
                    <a:pt x="3006097" y="401957"/>
                    <a:pt x="3102425" y="381829"/>
                    <a:pt x="3148432" y="397644"/>
                  </a:cubicBezTo>
                  <a:cubicBezTo>
                    <a:pt x="3194439" y="413459"/>
                    <a:pt x="3188689" y="501161"/>
                    <a:pt x="3226070" y="492535"/>
                  </a:cubicBezTo>
                  <a:cubicBezTo>
                    <a:pt x="3263451" y="483909"/>
                    <a:pt x="3455344" y="417480"/>
                    <a:pt x="3527995" y="423523"/>
                  </a:cubicBezTo>
                  <a:cubicBezTo>
                    <a:pt x="3600646" y="429566"/>
                    <a:pt x="3597187" y="499600"/>
                    <a:pt x="3661975" y="528792"/>
                  </a:cubicBezTo>
                  <a:cubicBezTo>
                    <a:pt x="3726763" y="557984"/>
                    <a:pt x="3841546" y="572395"/>
                    <a:pt x="3916723" y="598678"/>
                  </a:cubicBezTo>
                  <a:cubicBezTo>
                    <a:pt x="3991900" y="624961"/>
                    <a:pt x="4090215" y="678315"/>
                    <a:pt x="4113039" y="686492"/>
                  </a:cubicBezTo>
                  <a:lnTo>
                    <a:pt x="4317726" y="830257"/>
                  </a:lnTo>
                  <a:cubicBezTo>
                    <a:pt x="3602890" y="1051748"/>
                    <a:pt x="2333699" y="923603"/>
                    <a:pt x="1445425" y="790571"/>
                  </a:cubicBezTo>
                  <a:cubicBezTo>
                    <a:pt x="894074" y="736526"/>
                    <a:pt x="477831" y="963297"/>
                    <a:pt x="313785" y="824420"/>
                  </a:cubicBezTo>
                  <a:cubicBezTo>
                    <a:pt x="149739" y="685543"/>
                    <a:pt x="169462" y="713926"/>
                    <a:pt x="71955" y="782873"/>
                  </a:cubicBezTo>
                  <a:lnTo>
                    <a:pt x="0" y="683793"/>
                  </a:lnTo>
                  <a:close/>
                </a:path>
              </a:pathLst>
            </a:custGeom>
            <a:solidFill>
              <a:srgbClr val="E5B24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3">
              <a:extLst>
                <a:ext uri="{FF2B5EF4-FFF2-40B4-BE49-F238E27FC236}">
                  <a16:creationId xmlns:a16="http://schemas.microsoft.com/office/drawing/2014/main" id="{E0A707AD-7EEE-4F05-9FD6-3E5ADA259CDA}"/>
                </a:ext>
              </a:extLst>
            </p:cNvPr>
            <p:cNvSpPr/>
            <p:nvPr/>
          </p:nvSpPr>
          <p:spPr>
            <a:xfrm>
              <a:off x="-12188825" y="4404426"/>
              <a:ext cx="12188825" cy="1043216"/>
            </a:xfrm>
            <a:custGeom>
              <a:avLst/>
              <a:gdLst>
                <a:gd name="connsiteX0" fmla="*/ 0 w 12188825"/>
                <a:gd name="connsiteY0" fmla="*/ 0 h 1773782"/>
                <a:gd name="connsiteX1" fmla="*/ 12188825 w 12188825"/>
                <a:gd name="connsiteY1" fmla="*/ 0 h 1773782"/>
                <a:gd name="connsiteX2" fmla="*/ 12188825 w 12188825"/>
                <a:gd name="connsiteY2" fmla="*/ 1773782 h 1773782"/>
                <a:gd name="connsiteX3" fmla="*/ 0 w 12188825"/>
                <a:gd name="connsiteY3" fmla="*/ 1773782 h 1773782"/>
                <a:gd name="connsiteX4" fmla="*/ 0 w 12188825"/>
                <a:gd name="connsiteY4" fmla="*/ 0 h 1773782"/>
                <a:gd name="connsiteX0" fmla="*/ 0 w 12188825"/>
                <a:gd name="connsiteY0" fmla="*/ 10413 h 1784195"/>
                <a:gd name="connsiteX1" fmla="*/ 2085278 w 12188825"/>
                <a:gd name="connsiteY1" fmla="*/ 0 h 1784195"/>
                <a:gd name="connsiteX2" fmla="*/ 12188825 w 12188825"/>
                <a:gd name="connsiteY2" fmla="*/ 10413 h 1784195"/>
                <a:gd name="connsiteX3" fmla="*/ 12188825 w 12188825"/>
                <a:gd name="connsiteY3" fmla="*/ 1784195 h 1784195"/>
                <a:gd name="connsiteX4" fmla="*/ 0 w 12188825"/>
                <a:gd name="connsiteY4" fmla="*/ 1784195 h 1784195"/>
                <a:gd name="connsiteX5" fmla="*/ 0 w 12188825"/>
                <a:gd name="connsiteY5" fmla="*/ 10413 h 1784195"/>
                <a:gd name="connsiteX0" fmla="*/ 0 w 12188825"/>
                <a:gd name="connsiteY0" fmla="*/ 10413 h 1784195"/>
                <a:gd name="connsiteX1" fmla="*/ 2085278 w 12188825"/>
                <a:gd name="connsiteY1" fmla="*/ 0 h 1784195"/>
                <a:gd name="connsiteX2" fmla="*/ 12188825 w 12188825"/>
                <a:gd name="connsiteY2" fmla="*/ 10413 h 1784195"/>
                <a:gd name="connsiteX3" fmla="*/ 12188825 w 12188825"/>
                <a:gd name="connsiteY3" fmla="*/ 1784195 h 1784195"/>
                <a:gd name="connsiteX4" fmla="*/ 0 w 12188825"/>
                <a:gd name="connsiteY4" fmla="*/ 1784195 h 1784195"/>
                <a:gd name="connsiteX5" fmla="*/ 0 w 12188825"/>
                <a:gd name="connsiteY5" fmla="*/ 10413 h 1784195"/>
                <a:gd name="connsiteX0" fmla="*/ 0 w 12188825"/>
                <a:gd name="connsiteY0" fmla="*/ 0 h 1773782"/>
                <a:gd name="connsiteX1" fmla="*/ 12188825 w 12188825"/>
                <a:gd name="connsiteY1" fmla="*/ 0 h 1773782"/>
                <a:gd name="connsiteX2" fmla="*/ 12188825 w 12188825"/>
                <a:gd name="connsiteY2" fmla="*/ 1773782 h 1773782"/>
                <a:gd name="connsiteX3" fmla="*/ 0 w 12188825"/>
                <a:gd name="connsiteY3" fmla="*/ 1773782 h 1773782"/>
                <a:gd name="connsiteX4" fmla="*/ 0 w 12188825"/>
                <a:gd name="connsiteY4" fmla="*/ 0 h 1773782"/>
                <a:gd name="connsiteX0" fmla="*/ 0 w 12188825"/>
                <a:gd name="connsiteY0" fmla="*/ 0 h 1773782"/>
                <a:gd name="connsiteX1" fmla="*/ 12188825 w 12188825"/>
                <a:gd name="connsiteY1" fmla="*/ 0 h 1773782"/>
                <a:gd name="connsiteX2" fmla="*/ 12188825 w 12188825"/>
                <a:gd name="connsiteY2" fmla="*/ 1773782 h 1773782"/>
                <a:gd name="connsiteX3" fmla="*/ 0 w 12188825"/>
                <a:gd name="connsiteY3" fmla="*/ 1773782 h 1773782"/>
                <a:gd name="connsiteX4" fmla="*/ 0 w 12188825"/>
                <a:gd name="connsiteY4" fmla="*/ 0 h 1773782"/>
                <a:gd name="connsiteX0" fmla="*/ 0 w 12188825"/>
                <a:gd name="connsiteY0" fmla="*/ 152018 h 1925800"/>
                <a:gd name="connsiteX1" fmla="*/ 12188825 w 12188825"/>
                <a:gd name="connsiteY1" fmla="*/ 152018 h 1925800"/>
                <a:gd name="connsiteX2" fmla="*/ 12188825 w 12188825"/>
                <a:gd name="connsiteY2" fmla="*/ 1925800 h 1925800"/>
                <a:gd name="connsiteX3" fmla="*/ 0 w 12188825"/>
                <a:gd name="connsiteY3" fmla="*/ 1925800 h 1925800"/>
                <a:gd name="connsiteX4" fmla="*/ 0 w 12188825"/>
                <a:gd name="connsiteY4" fmla="*/ 152018 h 1925800"/>
                <a:gd name="connsiteX0" fmla="*/ 0 w 12188825"/>
                <a:gd name="connsiteY0" fmla="*/ 135104 h 1908886"/>
                <a:gd name="connsiteX1" fmla="*/ 12188825 w 12188825"/>
                <a:gd name="connsiteY1" fmla="*/ 135104 h 1908886"/>
                <a:gd name="connsiteX2" fmla="*/ 12188825 w 12188825"/>
                <a:gd name="connsiteY2" fmla="*/ 1908886 h 1908886"/>
                <a:gd name="connsiteX3" fmla="*/ 0 w 12188825"/>
                <a:gd name="connsiteY3" fmla="*/ 1908886 h 1908886"/>
                <a:gd name="connsiteX4" fmla="*/ 0 w 12188825"/>
                <a:gd name="connsiteY4" fmla="*/ 135104 h 190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8825" h="1908886">
                  <a:moveTo>
                    <a:pt x="0" y="135104"/>
                  </a:moveTo>
                  <a:cubicBezTo>
                    <a:pt x="5077703" y="781874"/>
                    <a:pt x="5706068" y="-377853"/>
                    <a:pt x="12188825" y="135104"/>
                  </a:cubicBezTo>
                  <a:lnTo>
                    <a:pt x="12188825" y="1908886"/>
                  </a:lnTo>
                  <a:lnTo>
                    <a:pt x="0" y="1908886"/>
                  </a:lnTo>
                  <a:lnTo>
                    <a:pt x="0" y="135104"/>
                  </a:lnTo>
                  <a:close/>
                </a:path>
              </a:pathLst>
            </a:custGeom>
            <a:solidFill>
              <a:srgbClr val="E5B24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761D67-FA7B-498A-87E3-EE065984210C}"/>
              </a:ext>
            </a:extLst>
          </p:cNvPr>
          <p:cNvGrpSpPr/>
          <p:nvPr/>
        </p:nvGrpSpPr>
        <p:grpSpPr>
          <a:xfrm>
            <a:off x="7538717" y="3670983"/>
            <a:ext cx="2457451" cy="2878137"/>
            <a:chOff x="-3732959" y="1989931"/>
            <a:chExt cx="2457451" cy="2878137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46564B6D-7120-4740-A9A5-F52996F84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5559" y="2461418"/>
              <a:ext cx="393700" cy="2406650"/>
            </a:xfrm>
            <a:custGeom>
              <a:avLst/>
              <a:gdLst>
                <a:gd name="T0" fmla="*/ 48 w 138"/>
                <a:gd name="T1" fmla="*/ 0 h 847"/>
                <a:gd name="T2" fmla="*/ 72 w 138"/>
                <a:gd name="T3" fmla="*/ 254 h 847"/>
                <a:gd name="T4" fmla="*/ 20 w 138"/>
                <a:gd name="T5" fmla="*/ 641 h 847"/>
                <a:gd name="T6" fmla="*/ 45 w 138"/>
                <a:gd name="T7" fmla="*/ 847 h 847"/>
                <a:gd name="T8" fmla="*/ 92 w 138"/>
                <a:gd name="T9" fmla="*/ 847 h 847"/>
                <a:gd name="T10" fmla="*/ 71 w 138"/>
                <a:gd name="T11" fmla="*/ 692 h 847"/>
                <a:gd name="T12" fmla="*/ 66 w 138"/>
                <a:gd name="T13" fmla="*/ 387 h 847"/>
                <a:gd name="T14" fmla="*/ 48 w 138"/>
                <a:gd name="T15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847">
                  <a:moveTo>
                    <a:pt x="48" y="0"/>
                  </a:moveTo>
                  <a:cubicBezTo>
                    <a:pt x="48" y="0"/>
                    <a:pt x="110" y="92"/>
                    <a:pt x="72" y="254"/>
                  </a:cubicBezTo>
                  <a:cubicBezTo>
                    <a:pt x="34" y="416"/>
                    <a:pt x="0" y="508"/>
                    <a:pt x="20" y="641"/>
                  </a:cubicBezTo>
                  <a:cubicBezTo>
                    <a:pt x="40" y="774"/>
                    <a:pt x="40" y="729"/>
                    <a:pt x="45" y="847"/>
                  </a:cubicBezTo>
                  <a:cubicBezTo>
                    <a:pt x="92" y="847"/>
                    <a:pt x="92" y="847"/>
                    <a:pt x="92" y="847"/>
                  </a:cubicBezTo>
                  <a:cubicBezTo>
                    <a:pt x="92" y="847"/>
                    <a:pt x="96" y="819"/>
                    <a:pt x="71" y="692"/>
                  </a:cubicBezTo>
                  <a:cubicBezTo>
                    <a:pt x="40" y="538"/>
                    <a:pt x="57" y="460"/>
                    <a:pt x="66" y="387"/>
                  </a:cubicBezTo>
                  <a:cubicBezTo>
                    <a:pt x="77" y="302"/>
                    <a:pt x="138" y="123"/>
                    <a:pt x="48" y="0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71E2FE05-39A6-4785-BFD2-D9613F8F9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85171" y="3180556"/>
              <a:ext cx="1109663" cy="625475"/>
            </a:xfrm>
            <a:custGeom>
              <a:avLst/>
              <a:gdLst>
                <a:gd name="T0" fmla="*/ 0 w 390"/>
                <a:gd name="T1" fmla="*/ 138 h 220"/>
                <a:gd name="T2" fmla="*/ 158 w 390"/>
                <a:gd name="T3" fmla="*/ 34 h 220"/>
                <a:gd name="T4" fmla="*/ 390 w 390"/>
                <a:gd name="T5" fmla="*/ 77 h 220"/>
                <a:gd name="T6" fmla="*/ 0 w 390"/>
                <a:gd name="T7" fmla="*/ 13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20">
                  <a:moveTo>
                    <a:pt x="0" y="138"/>
                  </a:moveTo>
                  <a:cubicBezTo>
                    <a:pt x="0" y="138"/>
                    <a:pt x="74" y="53"/>
                    <a:pt x="158" y="34"/>
                  </a:cubicBezTo>
                  <a:cubicBezTo>
                    <a:pt x="305" y="0"/>
                    <a:pt x="390" y="77"/>
                    <a:pt x="390" y="77"/>
                  </a:cubicBezTo>
                  <a:cubicBezTo>
                    <a:pt x="390" y="77"/>
                    <a:pt x="250" y="220"/>
                    <a:pt x="0" y="138"/>
                  </a:cubicBez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01F6087-8104-4681-ABAC-0AEB02B40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2959" y="2669381"/>
              <a:ext cx="682625" cy="500062"/>
            </a:xfrm>
            <a:custGeom>
              <a:avLst/>
              <a:gdLst>
                <a:gd name="T0" fmla="*/ 240 w 240"/>
                <a:gd name="T1" fmla="*/ 176 h 176"/>
                <a:gd name="T2" fmla="*/ 0 w 240"/>
                <a:gd name="T3" fmla="*/ 16 h 176"/>
                <a:gd name="T4" fmla="*/ 240 w 240"/>
                <a:gd name="T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76">
                  <a:moveTo>
                    <a:pt x="240" y="176"/>
                  </a:moveTo>
                  <a:cubicBezTo>
                    <a:pt x="240" y="176"/>
                    <a:pt x="229" y="0"/>
                    <a:pt x="0" y="16"/>
                  </a:cubicBezTo>
                  <a:cubicBezTo>
                    <a:pt x="0" y="16"/>
                    <a:pt x="18" y="146"/>
                    <a:pt x="240" y="176"/>
                  </a:cubicBez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AA0AF4E1-236B-4DD9-B16F-D9D87DC4A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1121" y="2362993"/>
              <a:ext cx="212725" cy="163512"/>
            </a:xfrm>
            <a:custGeom>
              <a:avLst/>
              <a:gdLst>
                <a:gd name="T0" fmla="*/ 75 w 75"/>
                <a:gd name="T1" fmla="*/ 58 h 58"/>
                <a:gd name="T2" fmla="*/ 0 w 75"/>
                <a:gd name="T3" fmla="*/ 2 h 58"/>
                <a:gd name="T4" fmla="*/ 75 w 75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8">
                  <a:moveTo>
                    <a:pt x="75" y="58"/>
                  </a:moveTo>
                  <a:cubicBezTo>
                    <a:pt x="75" y="58"/>
                    <a:pt x="18" y="53"/>
                    <a:pt x="0" y="2"/>
                  </a:cubicBezTo>
                  <a:cubicBezTo>
                    <a:pt x="0" y="2"/>
                    <a:pt x="58" y="0"/>
                    <a:pt x="75" y="58"/>
                  </a:cubicBez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804DFFAE-2727-4BC7-A312-E2366A721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86834" y="1989931"/>
              <a:ext cx="249238" cy="457200"/>
            </a:xfrm>
            <a:custGeom>
              <a:avLst/>
              <a:gdLst>
                <a:gd name="T0" fmla="*/ 70 w 88"/>
                <a:gd name="T1" fmla="*/ 161 h 161"/>
                <a:gd name="T2" fmla="*/ 14 w 88"/>
                <a:gd name="T3" fmla="*/ 0 h 161"/>
                <a:gd name="T4" fmla="*/ 70 w 88"/>
                <a:gd name="T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161">
                  <a:moveTo>
                    <a:pt x="70" y="161"/>
                  </a:moveTo>
                  <a:cubicBezTo>
                    <a:pt x="70" y="161"/>
                    <a:pt x="0" y="123"/>
                    <a:pt x="14" y="0"/>
                  </a:cubicBezTo>
                  <a:cubicBezTo>
                    <a:pt x="14" y="0"/>
                    <a:pt x="88" y="71"/>
                    <a:pt x="70" y="161"/>
                  </a:cubicBez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ED60D231-5210-465C-B0BE-D0F4E9FC2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7284" y="2266156"/>
              <a:ext cx="173038" cy="260350"/>
            </a:xfrm>
            <a:custGeom>
              <a:avLst/>
              <a:gdLst>
                <a:gd name="T0" fmla="*/ 14 w 61"/>
                <a:gd name="T1" fmla="*/ 92 h 92"/>
                <a:gd name="T2" fmla="*/ 29 w 61"/>
                <a:gd name="T3" fmla="*/ 0 h 92"/>
                <a:gd name="T4" fmla="*/ 14 w 61"/>
                <a:gd name="T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92">
                  <a:moveTo>
                    <a:pt x="14" y="92"/>
                  </a:moveTo>
                  <a:cubicBezTo>
                    <a:pt x="14" y="92"/>
                    <a:pt x="0" y="44"/>
                    <a:pt x="29" y="0"/>
                  </a:cubicBezTo>
                  <a:cubicBezTo>
                    <a:pt x="29" y="0"/>
                    <a:pt x="61" y="36"/>
                    <a:pt x="14" y="92"/>
                  </a:cubicBez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F08F52-3CB9-42FE-A188-6A1C208C5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2496" y="2266156"/>
              <a:ext cx="390525" cy="381000"/>
            </a:xfrm>
            <a:custGeom>
              <a:avLst/>
              <a:gdLst>
                <a:gd name="T0" fmla="*/ 0 w 137"/>
                <a:gd name="T1" fmla="*/ 134 h 134"/>
                <a:gd name="T2" fmla="*/ 137 w 137"/>
                <a:gd name="T3" fmla="*/ 0 h 134"/>
                <a:gd name="T4" fmla="*/ 0 w 137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134">
                  <a:moveTo>
                    <a:pt x="0" y="134"/>
                  </a:moveTo>
                  <a:cubicBezTo>
                    <a:pt x="0" y="134"/>
                    <a:pt x="2" y="16"/>
                    <a:pt x="137" y="0"/>
                  </a:cubicBezTo>
                  <a:cubicBezTo>
                    <a:pt x="137" y="0"/>
                    <a:pt x="112" y="99"/>
                    <a:pt x="0" y="134"/>
                  </a:cubicBez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FD29789D-4A19-45EB-807F-DF67A7EE5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23309" y="2586831"/>
              <a:ext cx="200025" cy="298450"/>
            </a:xfrm>
            <a:custGeom>
              <a:avLst/>
              <a:gdLst>
                <a:gd name="T0" fmla="*/ 17 w 70"/>
                <a:gd name="T1" fmla="*/ 105 h 105"/>
                <a:gd name="T2" fmla="*/ 70 w 70"/>
                <a:gd name="T3" fmla="*/ 0 h 105"/>
                <a:gd name="T4" fmla="*/ 20 w 70"/>
                <a:gd name="T5" fmla="*/ 61 h 105"/>
                <a:gd name="T6" fmla="*/ 17 w 70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05">
                  <a:moveTo>
                    <a:pt x="17" y="105"/>
                  </a:moveTo>
                  <a:cubicBezTo>
                    <a:pt x="17" y="105"/>
                    <a:pt x="14" y="63"/>
                    <a:pt x="70" y="0"/>
                  </a:cubicBezTo>
                  <a:cubicBezTo>
                    <a:pt x="70" y="0"/>
                    <a:pt x="36" y="27"/>
                    <a:pt x="20" y="61"/>
                  </a:cubicBezTo>
                  <a:cubicBezTo>
                    <a:pt x="0" y="101"/>
                    <a:pt x="17" y="105"/>
                    <a:pt x="17" y="105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4C535FD9-99D6-443B-BCE5-367ADD14B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04309" y="3123406"/>
              <a:ext cx="338138" cy="542925"/>
            </a:xfrm>
            <a:custGeom>
              <a:avLst/>
              <a:gdLst>
                <a:gd name="T0" fmla="*/ 94 w 119"/>
                <a:gd name="T1" fmla="*/ 191 h 191"/>
                <a:gd name="T2" fmla="*/ 0 w 119"/>
                <a:gd name="T3" fmla="*/ 0 h 191"/>
                <a:gd name="T4" fmla="*/ 90 w 119"/>
                <a:gd name="T5" fmla="*/ 101 h 191"/>
                <a:gd name="T6" fmla="*/ 94 w 119"/>
                <a:gd name="T7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91">
                  <a:moveTo>
                    <a:pt x="94" y="191"/>
                  </a:moveTo>
                  <a:cubicBezTo>
                    <a:pt x="94" y="191"/>
                    <a:pt x="116" y="92"/>
                    <a:pt x="0" y="0"/>
                  </a:cubicBezTo>
                  <a:cubicBezTo>
                    <a:pt x="0" y="0"/>
                    <a:pt x="62" y="38"/>
                    <a:pt x="90" y="101"/>
                  </a:cubicBezTo>
                  <a:cubicBezTo>
                    <a:pt x="119" y="163"/>
                    <a:pt x="98" y="174"/>
                    <a:pt x="94" y="191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CA8916BE-8800-4C06-99B1-1B38F1EE4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56659" y="3558381"/>
              <a:ext cx="517525" cy="331787"/>
            </a:xfrm>
            <a:custGeom>
              <a:avLst/>
              <a:gdLst>
                <a:gd name="T0" fmla="*/ 0 w 182"/>
                <a:gd name="T1" fmla="*/ 96 h 117"/>
                <a:gd name="T2" fmla="*/ 182 w 182"/>
                <a:gd name="T3" fmla="*/ 0 h 117"/>
                <a:gd name="T4" fmla="*/ 14 w 182"/>
                <a:gd name="T5" fmla="*/ 117 h 117"/>
                <a:gd name="T6" fmla="*/ 0 w 182"/>
                <a:gd name="T7" fmla="*/ 9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17">
                  <a:moveTo>
                    <a:pt x="0" y="96"/>
                  </a:moveTo>
                  <a:cubicBezTo>
                    <a:pt x="0" y="96"/>
                    <a:pt x="25" y="34"/>
                    <a:pt x="182" y="0"/>
                  </a:cubicBezTo>
                  <a:cubicBezTo>
                    <a:pt x="182" y="0"/>
                    <a:pt x="18" y="49"/>
                    <a:pt x="14" y="117"/>
                  </a:cubicBezTo>
                  <a:lnTo>
                    <a:pt x="0" y="9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F61F6366-C432-4366-8070-7ACD00A70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6459" y="3105943"/>
              <a:ext cx="352425" cy="452437"/>
            </a:xfrm>
            <a:custGeom>
              <a:avLst/>
              <a:gdLst>
                <a:gd name="T0" fmla="*/ 22 w 124"/>
                <a:gd name="T1" fmla="*/ 159 h 159"/>
                <a:gd name="T2" fmla="*/ 124 w 124"/>
                <a:gd name="T3" fmla="*/ 0 h 159"/>
                <a:gd name="T4" fmla="*/ 22 w 124"/>
                <a:gd name="T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" h="159">
                  <a:moveTo>
                    <a:pt x="22" y="159"/>
                  </a:moveTo>
                  <a:cubicBezTo>
                    <a:pt x="22" y="159"/>
                    <a:pt x="0" y="42"/>
                    <a:pt x="124" y="0"/>
                  </a:cubicBezTo>
                  <a:cubicBezTo>
                    <a:pt x="124" y="0"/>
                    <a:pt x="112" y="113"/>
                    <a:pt x="22" y="159"/>
                  </a:cubicBez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6F8AF9-D5EF-41B5-9D9D-A9096F4CC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04309" y="2813843"/>
              <a:ext cx="255588" cy="366712"/>
            </a:xfrm>
            <a:custGeom>
              <a:avLst/>
              <a:gdLst>
                <a:gd name="T0" fmla="*/ 40 w 90"/>
                <a:gd name="T1" fmla="*/ 129 h 129"/>
                <a:gd name="T2" fmla="*/ 0 w 90"/>
                <a:gd name="T3" fmla="*/ 0 h 129"/>
                <a:gd name="T4" fmla="*/ 40 w 90"/>
                <a:gd name="T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29">
                  <a:moveTo>
                    <a:pt x="40" y="129"/>
                  </a:moveTo>
                  <a:cubicBezTo>
                    <a:pt x="40" y="129"/>
                    <a:pt x="12" y="78"/>
                    <a:pt x="0" y="0"/>
                  </a:cubicBezTo>
                  <a:cubicBezTo>
                    <a:pt x="0" y="0"/>
                    <a:pt x="90" y="56"/>
                    <a:pt x="40" y="129"/>
                  </a:cubicBez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E5976A8-62CE-4D15-A46D-68E46A9A5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2496" y="2580481"/>
              <a:ext cx="307975" cy="165100"/>
            </a:xfrm>
            <a:custGeom>
              <a:avLst/>
              <a:gdLst>
                <a:gd name="T0" fmla="*/ 0 w 108"/>
                <a:gd name="T1" fmla="*/ 36 h 58"/>
                <a:gd name="T2" fmla="*/ 108 w 108"/>
                <a:gd name="T3" fmla="*/ 37 h 58"/>
                <a:gd name="T4" fmla="*/ 0 w 108"/>
                <a:gd name="T5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58">
                  <a:moveTo>
                    <a:pt x="0" y="36"/>
                  </a:moveTo>
                  <a:cubicBezTo>
                    <a:pt x="0" y="36"/>
                    <a:pt x="46" y="58"/>
                    <a:pt x="108" y="37"/>
                  </a:cubicBezTo>
                  <a:cubicBezTo>
                    <a:pt x="108" y="37"/>
                    <a:pt x="73" y="0"/>
                    <a:pt x="0" y="36"/>
                  </a:cubicBez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4900D9-6D2A-4AF0-9E4E-4151F23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77860"/>
            <a:ext cx="9163878" cy="705678"/>
          </a:xfrm>
        </p:spPr>
        <p:txBody>
          <a:bodyPr>
            <a:normAutofit/>
          </a:bodyPr>
          <a:lstStyle/>
          <a:p>
            <a:r>
              <a:rPr lang="id-ID" dirty="0" smtClean="0"/>
              <a:t>Kebijakan Fiskal (</a:t>
            </a:r>
            <a:r>
              <a:rPr lang="id-ID" dirty="0"/>
              <a:t>1) </a:t>
            </a:r>
            <a:r>
              <a:rPr lang="en-US" dirty="0"/>
              <a:t>: R</a:t>
            </a:r>
            <a:r>
              <a:rPr lang="id-ID" dirty="0"/>
              <a:t>espon Awal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A03762-B9B5-4B84-A87C-0A3AF6DD8EE7}"/>
              </a:ext>
            </a:extLst>
          </p:cNvPr>
          <p:cNvSpPr txBox="1"/>
          <p:nvPr/>
        </p:nvSpPr>
        <p:spPr>
          <a:xfrm>
            <a:off x="101600" y="983974"/>
            <a:ext cx="1165497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Pemerintah memberikan paket stimulus 1 dan 2 untuk menjaga daya beli masyarakat, kemudahan ekspor-impor, dan memperkuat perekonomian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A40942-67BD-4FD1-AF61-711A4926C697}"/>
              </a:ext>
            </a:extLst>
          </p:cNvPr>
          <p:cNvGrpSpPr/>
          <p:nvPr/>
        </p:nvGrpSpPr>
        <p:grpSpPr>
          <a:xfrm>
            <a:off x="-4444472" y="1675065"/>
            <a:ext cx="3430589" cy="3129393"/>
            <a:chOff x="-12199953" y="544688"/>
            <a:chExt cx="3430589" cy="312939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260676-BFEB-4F66-8C6B-B2C3D51B351F}"/>
                </a:ext>
              </a:extLst>
            </p:cNvPr>
            <p:cNvSpPr/>
            <p:nvPr/>
          </p:nvSpPr>
          <p:spPr>
            <a:xfrm rot="6927605">
              <a:off x="-9172037" y="3415806"/>
              <a:ext cx="281638" cy="234911"/>
            </a:xfrm>
            <a:custGeom>
              <a:avLst/>
              <a:gdLst>
                <a:gd name="connsiteX0" fmla="*/ 8332 w 336414"/>
                <a:gd name="connsiteY0" fmla="*/ 351905 h 352438"/>
                <a:gd name="connsiteX1" fmla="*/ 117189 w 336414"/>
                <a:gd name="connsiteY1" fmla="*/ 90648 h 352438"/>
                <a:gd name="connsiteX2" fmla="*/ 334903 w 336414"/>
                <a:gd name="connsiteY2" fmla="*/ 14448 h 352438"/>
                <a:gd name="connsiteX3" fmla="*/ 8332 w 336414"/>
                <a:gd name="connsiteY3" fmla="*/ 351905 h 352438"/>
                <a:gd name="connsiteX0" fmla="*/ 11796 w 339085"/>
                <a:gd name="connsiteY0" fmla="*/ 348304 h 349215"/>
                <a:gd name="connsiteX1" fmla="*/ 97121 w 339085"/>
                <a:gd name="connsiteY1" fmla="*/ 107218 h 349215"/>
                <a:gd name="connsiteX2" fmla="*/ 338367 w 339085"/>
                <a:gd name="connsiteY2" fmla="*/ 10847 h 349215"/>
                <a:gd name="connsiteX3" fmla="*/ 11796 w 339085"/>
                <a:gd name="connsiteY3" fmla="*/ 348304 h 349215"/>
                <a:gd name="connsiteX0" fmla="*/ 10204 w 354590"/>
                <a:gd name="connsiteY0" fmla="*/ 323331 h 324355"/>
                <a:gd name="connsiteX1" fmla="*/ 112338 w 354590"/>
                <a:gd name="connsiteY1" fmla="*/ 105777 h 324355"/>
                <a:gd name="connsiteX2" fmla="*/ 353584 w 354590"/>
                <a:gd name="connsiteY2" fmla="*/ 9406 h 324355"/>
                <a:gd name="connsiteX3" fmla="*/ 10204 w 354590"/>
                <a:gd name="connsiteY3" fmla="*/ 323331 h 324355"/>
                <a:gd name="connsiteX0" fmla="*/ 44129 w 388515"/>
                <a:gd name="connsiteY0" fmla="*/ 323331 h 323475"/>
                <a:gd name="connsiteX1" fmla="*/ 146263 w 388515"/>
                <a:gd name="connsiteY1" fmla="*/ 105777 h 323475"/>
                <a:gd name="connsiteX2" fmla="*/ 387509 w 388515"/>
                <a:gd name="connsiteY2" fmla="*/ 9406 h 323475"/>
                <a:gd name="connsiteX3" fmla="*/ 44129 w 388515"/>
                <a:gd name="connsiteY3" fmla="*/ 323331 h 323475"/>
                <a:gd name="connsiteX0" fmla="*/ 44129 w 387818"/>
                <a:gd name="connsiteY0" fmla="*/ 323331 h 323475"/>
                <a:gd name="connsiteX1" fmla="*/ 146263 w 387818"/>
                <a:gd name="connsiteY1" fmla="*/ 105777 h 323475"/>
                <a:gd name="connsiteX2" fmla="*/ 387509 w 387818"/>
                <a:gd name="connsiteY2" fmla="*/ 9406 h 323475"/>
                <a:gd name="connsiteX3" fmla="*/ 44129 w 387818"/>
                <a:gd name="connsiteY3" fmla="*/ 323331 h 32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818" h="323475">
                  <a:moveTo>
                    <a:pt x="44129" y="323331"/>
                  </a:moveTo>
                  <a:cubicBezTo>
                    <a:pt x="-80122" y="315861"/>
                    <a:pt x="91835" y="162020"/>
                    <a:pt x="146263" y="105777"/>
                  </a:cubicBezTo>
                  <a:cubicBezTo>
                    <a:pt x="200692" y="49534"/>
                    <a:pt x="377637" y="-26853"/>
                    <a:pt x="387509" y="9406"/>
                  </a:cubicBezTo>
                  <a:cubicBezTo>
                    <a:pt x="397381" y="45665"/>
                    <a:pt x="168380" y="330801"/>
                    <a:pt x="44129" y="323331"/>
                  </a:cubicBezTo>
                  <a:close/>
                </a:path>
              </a:pathLst>
            </a:custGeom>
            <a:solidFill>
              <a:srgbClr val="E5B2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C43BF32C-3277-4BDE-9A73-D0393DE9A0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9856093" y="1696930"/>
              <a:ext cx="997455" cy="1061966"/>
            </a:xfrm>
            <a:custGeom>
              <a:avLst/>
              <a:gdLst>
                <a:gd name="T0" fmla="*/ 243 w 503"/>
                <a:gd name="T1" fmla="*/ 419 h 535"/>
                <a:gd name="T2" fmla="*/ 366 w 503"/>
                <a:gd name="T3" fmla="*/ 480 h 535"/>
                <a:gd name="T4" fmla="*/ 280 w 503"/>
                <a:gd name="T5" fmla="*/ 532 h 535"/>
                <a:gd name="T6" fmla="*/ 94 w 503"/>
                <a:gd name="T7" fmla="*/ 501 h 535"/>
                <a:gd name="T8" fmla="*/ 35 w 503"/>
                <a:gd name="T9" fmla="*/ 208 h 535"/>
                <a:gd name="T10" fmla="*/ 280 w 503"/>
                <a:gd name="T11" fmla="*/ 0 h 535"/>
                <a:gd name="T12" fmla="*/ 338 w 503"/>
                <a:gd name="T13" fmla="*/ 63 h 535"/>
                <a:gd name="T14" fmla="*/ 375 w 503"/>
                <a:gd name="T15" fmla="*/ 235 h 535"/>
                <a:gd name="T16" fmla="*/ 426 w 503"/>
                <a:gd name="T17" fmla="*/ 313 h 535"/>
                <a:gd name="T18" fmla="*/ 498 w 503"/>
                <a:gd name="T19" fmla="*/ 368 h 535"/>
                <a:gd name="T20" fmla="*/ 351 w 503"/>
                <a:gd name="T21" fmla="*/ 417 h 535"/>
                <a:gd name="T22" fmla="*/ 243 w 503"/>
                <a:gd name="T23" fmla="*/ 419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3" h="535">
                  <a:moveTo>
                    <a:pt x="243" y="419"/>
                  </a:moveTo>
                  <a:cubicBezTo>
                    <a:pt x="243" y="419"/>
                    <a:pt x="361" y="414"/>
                    <a:pt x="366" y="480"/>
                  </a:cubicBezTo>
                  <a:cubicBezTo>
                    <a:pt x="366" y="480"/>
                    <a:pt x="372" y="529"/>
                    <a:pt x="280" y="532"/>
                  </a:cubicBezTo>
                  <a:cubicBezTo>
                    <a:pt x="188" y="535"/>
                    <a:pt x="126" y="528"/>
                    <a:pt x="94" y="501"/>
                  </a:cubicBezTo>
                  <a:cubicBezTo>
                    <a:pt x="62" y="473"/>
                    <a:pt x="0" y="285"/>
                    <a:pt x="35" y="208"/>
                  </a:cubicBezTo>
                  <a:cubicBezTo>
                    <a:pt x="69" y="131"/>
                    <a:pt x="280" y="0"/>
                    <a:pt x="280" y="0"/>
                  </a:cubicBezTo>
                  <a:cubicBezTo>
                    <a:pt x="338" y="63"/>
                    <a:pt x="338" y="63"/>
                    <a:pt x="338" y="63"/>
                  </a:cubicBezTo>
                  <a:cubicBezTo>
                    <a:pt x="375" y="235"/>
                    <a:pt x="375" y="235"/>
                    <a:pt x="375" y="235"/>
                  </a:cubicBezTo>
                  <a:cubicBezTo>
                    <a:pt x="375" y="235"/>
                    <a:pt x="379" y="304"/>
                    <a:pt x="426" y="313"/>
                  </a:cubicBezTo>
                  <a:cubicBezTo>
                    <a:pt x="472" y="323"/>
                    <a:pt x="503" y="335"/>
                    <a:pt x="498" y="368"/>
                  </a:cubicBezTo>
                  <a:cubicBezTo>
                    <a:pt x="494" y="399"/>
                    <a:pt x="451" y="416"/>
                    <a:pt x="351" y="417"/>
                  </a:cubicBezTo>
                  <a:cubicBezTo>
                    <a:pt x="251" y="419"/>
                    <a:pt x="243" y="419"/>
                    <a:pt x="243" y="419"/>
                  </a:cubicBezTo>
                  <a:close/>
                </a:path>
              </a:pathLst>
            </a:custGeom>
            <a:solidFill>
              <a:srgbClr val="EEA4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5DA09033-7220-49FF-9182-1E7D41F3FE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11465985" y="958699"/>
              <a:ext cx="2696621" cy="1892606"/>
            </a:xfrm>
            <a:custGeom>
              <a:avLst/>
              <a:gdLst>
                <a:gd name="T0" fmla="*/ 1379 w 1471"/>
                <a:gd name="T1" fmla="*/ 0 h 980"/>
                <a:gd name="T2" fmla="*/ 895 w 1471"/>
                <a:gd name="T3" fmla="*/ 163 h 980"/>
                <a:gd name="T4" fmla="*/ 479 w 1471"/>
                <a:gd name="T5" fmla="*/ 223 h 980"/>
                <a:gd name="T6" fmla="*/ 232 w 1471"/>
                <a:gd name="T7" fmla="*/ 295 h 980"/>
                <a:gd name="T8" fmla="*/ 69 w 1471"/>
                <a:gd name="T9" fmla="*/ 481 h 980"/>
                <a:gd name="T10" fmla="*/ 26 w 1471"/>
                <a:gd name="T11" fmla="*/ 585 h 980"/>
                <a:gd name="T12" fmla="*/ 26 w 1471"/>
                <a:gd name="T13" fmla="*/ 851 h 980"/>
                <a:gd name="T14" fmla="*/ 148 w 1471"/>
                <a:gd name="T15" fmla="*/ 973 h 980"/>
                <a:gd name="T16" fmla="*/ 138 w 1471"/>
                <a:gd name="T17" fmla="*/ 805 h 980"/>
                <a:gd name="T18" fmla="*/ 162 w 1471"/>
                <a:gd name="T19" fmla="*/ 642 h 980"/>
                <a:gd name="T20" fmla="*/ 315 w 1471"/>
                <a:gd name="T21" fmla="*/ 507 h 980"/>
                <a:gd name="T22" fmla="*/ 556 w 1471"/>
                <a:gd name="T23" fmla="*/ 551 h 980"/>
                <a:gd name="T24" fmla="*/ 820 w 1471"/>
                <a:gd name="T25" fmla="*/ 536 h 980"/>
                <a:gd name="T26" fmla="*/ 949 w 1471"/>
                <a:gd name="T27" fmla="*/ 461 h 980"/>
                <a:gd name="T28" fmla="*/ 1471 w 1471"/>
                <a:gd name="T29" fmla="*/ 307 h 980"/>
                <a:gd name="T30" fmla="*/ 1379 w 1471"/>
                <a:gd name="T31" fmla="*/ 0 h 980"/>
                <a:gd name="connsiteX0" fmla="*/ 8606 w 9902"/>
                <a:gd name="connsiteY0" fmla="*/ 0 h 9723"/>
                <a:gd name="connsiteX1" fmla="*/ 5986 w 9902"/>
                <a:gd name="connsiteY1" fmla="*/ 1453 h 9723"/>
                <a:gd name="connsiteX2" fmla="*/ 3158 w 9902"/>
                <a:gd name="connsiteY2" fmla="*/ 2066 h 9723"/>
                <a:gd name="connsiteX3" fmla="*/ 1479 w 9902"/>
                <a:gd name="connsiteY3" fmla="*/ 2800 h 9723"/>
                <a:gd name="connsiteX4" fmla="*/ 371 w 9902"/>
                <a:gd name="connsiteY4" fmla="*/ 4698 h 9723"/>
                <a:gd name="connsiteX5" fmla="*/ 79 w 9902"/>
                <a:gd name="connsiteY5" fmla="*/ 5759 h 9723"/>
                <a:gd name="connsiteX6" fmla="*/ 79 w 9902"/>
                <a:gd name="connsiteY6" fmla="*/ 8474 h 9723"/>
                <a:gd name="connsiteX7" fmla="*/ 908 w 9902"/>
                <a:gd name="connsiteY7" fmla="*/ 9719 h 9723"/>
                <a:gd name="connsiteX8" fmla="*/ 840 w 9902"/>
                <a:gd name="connsiteY8" fmla="*/ 8004 h 9723"/>
                <a:gd name="connsiteX9" fmla="*/ 1003 w 9902"/>
                <a:gd name="connsiteY9" fmla="*/ 6341 h 9723"/>
                <a:gd name="connsiteX10" fmla="*/ 2043 w 9902"/>
                <a:gd name="connsiteY10" fmla="*/ 4963 h 9723"/>
                <a:gd name="connsiteX11" fmla="*/ 3682 w 9902"/>
                <a:gd name="connsiteY11" fmla="*/ 5412 h 9723"/>
                <a:gd name="connsiteX12" fmla="*/ 5476 w 9902"/>
                <a:gd name="connsiteY12" fmla="*/ 5259 h 9723"/>
                <a:gd name="connsiteX13" fmla="*/ 6353 w 9902"/>
                <a:gd name="connsiteY13" fmla="*/ 4494 h 9723"/>
                <a:gd name="connsiteX14" fmla="*/ 9902 w 9902"/>
                <a:gd name="connsiteY14" fmla="*/ 2923 h 9723"/>
                <a:gd name="connsiteX15" fmla="*/ 8606 w 9902"/>
                <a:gd name="connsiteY15" fmla="*/ 0 h 9723"/>
                <a:gd name="connsiteX0" fmla="*/ 8691 w 9337"/>
                <a:gd name="connsiteY0" fmla="*/ 0 h 10000"/>
                <a:gd name="connsiteX1" fmla="*/ 6045 w 9337"/>
                <a:gd name="connsiteY1" fmla="*/ 1494 h 10000"/>
                <a:gd name="connsiteX2" fmla="*/ 3189 w 9337"/>
                <a:gd name="connsiteY2" fmla="*/ 2125 h 10000"/>
                <a:gd name="connsiteX3" fmla="*/ 1494 w 9337"/>
                <a:gd name="connsiteY3" fmla="*/ 2880 h 10000"/>
                <a:gd name="connsiteX4" fmla="*/ 375 w 9337"/>
                <a:gd name="connsiteY4" fmla="*/ 4832 h 10000"/>
                <a:gd name="connsiteX5" fmla="*/ 80 w 9337"/>
                <a:gd name="connsiteY5" fmla="*/ 5923 h 10000"/>
                <a:gd name="connsiteX6" fmla="*/ 80 w 9337"/>
                <a:gd name="connsiteY6" fmla="*/ 8715 h 10000"/>
                <a:gd name="connsiteX7" fmla="*/ 917 w 9337"/>
                <a:gd name="connsiteY7" fmla="*/ 9996 h 10000"/>
                <a:gd name="connsiteX8" fmla="*/ 848 w 9337"/>
                <a:gd name="connsiteY8" fmla="*/ 8232 h 10000"/>
                <a:gd name="connsiteX9" fmla="*/ 1013 w 9337"/>
                <a:gd name="connsiteY9" fmla="*/ 6522 h 10000"/>
                <a:gd name="connsiteX10" fmla="*/ 2063 w 9337"/>
                <a:gd name="connsiteY10" fmla="*/ 5104 h 10000"/>
                <a:gd name="connsiteX11" fmla="*/ 3718 w 9337"/>
                <a:gd name="connsiteY11" fmla="*/ 5566 h 10000"/>
                <a:gd name="connsiteX12" fmla="*/ 5530 w 9337"/>
                <a:gd name="connsiteY12" fmla="*/ 5409 h 10000"/>
                <a:gd name="connsiteX13" fmla="*/ 6416 w 9337"/>
                <a:gd name="connsiteY13" fmla="*/ 4622 h 10000"/>
                <a:gd name="connsiteX14" fmla="*/ 9337 w 9337"/>
                <a:gd name="connsiteY14" fmla="*/ 3512 h 10000"/>
                <a:gd name="connsiteX15" fmla="*/ 8691 w 9337"/>
                <a:gd name="connsiteY1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37" h="10000">
                  <a:moveTo>
                    <a:pt x="8691" y="0"/>
                  </a:moveTo>
                  <a:cubicBezTo>
                    <a:pt x="5368" y="1710"/>
                    <a:pt x="6962" y="1141"/>
                    <a:pt x="6045" y="1494"/>
                  </a:cubicBezTo>
                  <a:cubicBezTo>
                    <a:pt x="5128" y="1848"/>
                    <a:pt x="3993" y="1978"/>
                    <a:pt x="3189" y="2125"/>
                  </a:cubicBezTo>
                  <a:cubicBezTo>
                    <a:pt x="2379" y="2282"/>
                    <a:pt x="1926" y="2156"/>
                    <a:pt x="1494" y="2880"/>
                  </a:cubicBezTo>
                  <a:cubicBezTo>
                    <a:pt x="1061" y="3604"/>
                    <a:pt x="375" y="4832"/>
                    <a:pt x="375" y="4832"/>
                  </a:cubicBezTo>
                  <a:cubicBezTo>
                    <a:pt x="375" y="4832"/>
                    <a:pt x="80" y="5231"/>
                    <a:pt x="80" y="5923"/>
                  </a:cubicBezTo>
                  <a:cubicBezTo>
                    <a:pt x="80" y="6616"/>
                    <a:pt x="-99" y="8232"/>
                    <a:pt x="80" y="8715"/>
                  </a:cubicBezTo>
                  <a:cubicBezTo>
                    <a:pt x="259" y="9198"/>
                    <a:pt x="649" y="10069"/>
                    <a:pt x="917" y="9996"/>
                  </a:cubicBezTo>
                  <a:cubicBezTo>
                    <a:pt x="1199" y="9912"/>
                    <a:pt x="1267" y="9125"/>
                    <a:pt x="848" y="8232"/>
                  </a:cubicBezTo>
                  <a:cubicBezTo>
                    <a:pt x="848" y="8232"/>
                    <a:pt x="1006" y="6731"/>
                    <a:pt x="1013" y="6522"/>
                  </a:cubicBezTo>
                  <a:cubicBezTo>
                    <a:pt x="1027" y="6312"/>
                    <a:pt x="2063" y="5104"/>
                    <a:pt x="2063" y="5104"/>
                  </a:cubicBezTo>
                  <a:cubicBezTo>
                    <a:pt x="2063" y="5104"/>
                    <a:pt x="2915" y="5630"/>
                    <a:pt x="3718" y="5566"/>
                  </a:cubicBezTo>
                  <a:cubicBezTo>
                    <a:pt x="4528" y="5503"/>
                    <a:pt x="4982" y="5882"/>
                    <a:pt x="5530" y="5409"/>
                  </a:cubicBezTo>
                  <a:cubicBezTo>
                    <a:pt x="6080" y="4937"/>
                    <a:pt x="6416" y="4622"/>
                    <a:pt x="6416" y="4622"/>
                  </a:cubicBezTo>
                  <a:lnTo>
                    <a:pt x="9337" y="3512"/>
                  </a:lnTo>
                  <a:lnTo>
                    <a:pt x="8691" y="0"/>
                  </a:lnTo>
                  <a:close/>
                </a:path>
              </a:pathLst>
            </a:custGeom>
            <a:solidFill>
              <a:srgbClr val="F9C5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B040C0BA-8C88-4B30-98B2-B8D28294E5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11187272" y="1376851"/>
              <a:ext cx="2286453" cy="1527196"/>
            </a:xfrm>
            <a:custGeom>
              <a:avLst/>
              <a:gdLst>
                <a:gd name="T0" fmla="*/ 229 w 1153"/>
                <a:gd name="T1" fmla="*/ 260 h 769"/>
                <a:gd name="T2" fmla="*/ 239 w 1153"/>
                <a:gd name="T3" fmla="*/ 402 h 769"/>
                <a:gd name="T4" fmla="*/ 71 w 1153"/>
                <a:gd name="T5" fmla="*/ 596 h 769"/>
                <a:gd name="T6" fmla="*/ 35 w 1153"/>
                <a:gd name="T7" fmla="*/ 716 h 769"/>
                <a:gd name="T8" fmla="*/ 224 w 1153"/>
                <a:gd name="T9" fmla="*/ 656 h 769"/>
                <a:gd name="T10" fmla="*/ 445 w 1153"/>
                <a:gd name="T11" fmla="*/ 473 h 769"/>
                <a:gd name="T12" fmla="*/ 735 w 1153"/>
                <a:gd name="T13" fmla="*/ 330 h 769"/>
                <a:gd name="T14" fmla="*/ 1024 w 1153"/>
                <a:gd name="T15" fmla="*/ 174 h 769"/>
                <a:gd name="T16" fmla="*/ 997 w 1153"/>
                <a:gd name="T17" fmla="*/ 0 h 769"/>
                <a:gd name="T18" fmla="*/ 553 w 1153"/>
                <a:gd name="T19" fmla="*/ 75 h 769"/>
                <a:gd name="T20" fmla="*/ 273 w 1153"/>
                <a:gd name="T21" fmla="*/ 99 h 769"/>
                <a:gd name="T22" fmla="*/ 229 w 1153"/>
                <a:gd name="T23" fmla="*/ 26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3" h="769">
                  <a:moveTo>
                    <a:pt x="229" y="260"/>
                  </a:moveTo>
                  <a:cubicBezTo>
                    <a:pt x="229" y="260"/>
                    <a:pt x="308" y="292"/>
                    <a:pt x="239" y="402"/>
                  </a:cubicBezTo>
                  <a:cubicBezTo>
                    <a:pt x="170" y="511"/>
                    <a:pt x="79" y="589"/>
                    <a:pt x="71" y="596"/>
                  </a:cubicBezTo>
                  <a:cubicBezTo>
                    <a:pt x="63" y="604"/>
                    <a:pt x="0" y="666"/>
                    <a:pt x="35" y="716"/>
                  </a:cubicBezTo>
                  <a:cubicBezTo>
                    <a:pt x="72" y="769"/>
                    <a:pt x="166" y="725"/>
                    <a:pt x="224" y="656"/>
                  </a:cubicBezTo>
                  <a:cubicBezTo>
                    <a:pt x="290" y="576"/>
                    <a:pt x="390" y="490"/>
                    <a:pt x="445" y="473"/>
                  </a:cubicBezTo>
                  <a:cubicBezTo>
                    <a:pt x="499" y="456"/>
                    <a:pt x="649" y="417"/>
                    <a:pt x="735" y="330"/>
                  </a:cubicBezTo>
                  <a:cubicBezTo>
                    <a:pt x="821" y="243"/>
                    <a:pt x="895" y="222"/>
                    <a:pt x="1024" y="174"/>
                  </a:cubicBezTo>
                  <a:cubicBezTo>
                    <a:pt x="1153" y="126"/>
                    <a:pt x="997" y="0"/>
                    <a:pt x="997" y="0"/>
                  </a:cubicBezTo>
                  <a:cubicBezTo>
                    <a:pt x="997" y="0"/>
                    <a:pt x="587" y="71"/>
                    <a:pt x="553" y="75"/>
                  </a:cubicBezTo>
                  <a:cubicBezTo>
                    <a:pt x="518" y="78"/>
                    <a:pt x="289" y="59"/>
                    <a:pt x="273" y="99"/>
                  </a:cubicBezTo>
                  <a:cubicBezTo>
                    <a:pt x="256" y="138"/>
                    <a:pt x="229" y="260"/>
                    <a:pt x="229" y="260"/>
                  </a:cubicBezTo>
                  <a:close/>
                </a:path>
              </a:pathLst>
            </a:custGeom>
            <a:solidFill>
              <a:srgbClr val="F9C5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D3329F1-2281-4C96-AB93-29DE6591A4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9234545" y="2590173"/>
              <a:ext cx="327522" cy="284100"/>
            </a:xfrm>
            <a:custGeom>
              <a:avLst/>
              <a:gdLst>
                <a:gd name="T0" fmla="*/ 92 w 165"/>
                <a:gd name="T1" fmla="*/ 0 h 143"/>
                <a:gd name="T2" fmla="*/ 165 w 165"/>
                <a:gd name="T3" fmla="*/ 72 h 143"/>
                <a:gd name="T4" fmla="*/ 54 w 165"/>
                <a:gd name="T5" fmla="*/ 116 h 143"/>
                <a:gd name="T6" fmla="*/ 92 w 165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43">
                  <a:moveTo>
                    <a:pt x="92" y="0"/>
                  </a:moveTo>
                  <a:cubicBezTo>
                    <a:pt x="92" y="0"/>
                    <a:pt x="116" y="46"/>
                    <a:pt x="165" y="72"/>
                  </a:cubicBezTo>
                  <a:cubicBezTo>
                    <a:pt x="165" y="72"/>
                    <a:pt x="109" y="143"/>
                    <a:pt x="54" y="116"/>
                  </a:cubicBezTo>
                  <a:cubicBezTo>
                    <a:pt x="0" y="91"/>
                    <a:pt x="55" y="12"/>
                    <a:pt x="92" y="0"/>
                  </a:cubicBezTo>
                  <a:close/>
                </a:path>
              </a:pathLst>
            </a:custGeom>
            <a:solidFill>
              <a:srgbClr val="F9EFE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493E45-21F2-4D7C-A168-5BBCC51E49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12199953" y="544688"/>
              <a:ext cx="1712200" cy="1373146"/>
            </a:xfrm>
            <a:custGeom>
              <a:avLst/>
              <a:gdLst>
                <a:gd name="connsiteX0" fmla="*/ 865033 w 1651080"/>
                <a:gd name="connsiteY0" fmla="*/ 0 h 1122045"/>
                <a:gd name="connsiteX1" fmla="*/ 871961 w 1651080"/>
                <a:gd name="connsiteY1" fmla="*/ 4919 h 1122045"/>
                <a:gd name="connsiteX2" fmla="*/ 1616538 w 1651080"/>
                <a:gd name="connsiteY2" fmla="*/ 760063 h 1122045"/>
                <a:gd name="connsiteX3" fmla="*/ 1651080 w 1651080"/>
                <a:gd name="connsiteY3" fmla="*/ 814521 h 1122045"/>
                <a:gd name="connsiteX4" fmla="*/ 264071 w 1651080"/>
                <a:gd name="connsiteY4" fmla="*/ 1122045 h 1122045"/>
                <a:gd name="connsiteX5" fmla="*/ 0 w 1651080"/>
                <a:gd name="connsiteY5" fmla="*/ 258298 h 1122045"/>
                <a:gd name="connsiteX6" fmla="*/ 865033 w 1651080"/>
                <a:gd name="connsiteY6" fmla="*/ 0 h 1122045"/>
                <a:gd name="connsiteX0" fmla="*/ 865033 w 1651080"/>
                <a:gd name="connsiteY0" fmla="*/ 0 h 1122045"/>
                <a:gd name="connsiteX1" fmla="*/ 871961 w 1651080"/>
                <a:gd name="connsiteY1" fmla="*/ 4919 h 1122045"/>
                <a:gd name="connsiteX2" fmla="*/ 1616538 w 1651080"/>
                <a:gd name="connsiteY2" fmla="*/ 760063 h 1122045"/>
                <a:gd name="connsiteX3" fmla="*/ 1651080 w 1651080"/>
                <a:gd name="connsiteY3" fmla="*/ 814521 h 1122045"/>
                <a:gd name="connsiteX4" fmla="*/ 1287000 w 1651080"/>
                <a:gd name="connsiteY4" fmla="*/ 893405 h 1122045"/>
                <a:gd name="connsiteX5" fmla="*/ 264071 w 1651080"/>
                <a:gd name="connsiteY5" fmla="*/ 1122045 h 1122045"/>
                <a:gd name="connsiteX6" fmla="*/ 0 w 1651080"/>
                <a:gd name="connsiteY6" fmla="*/ 258298 h 1122045"/>
                <a:gd name="connsiteX7" fmla="*/ 865033 w 1651080"/>
                <a:gd name="connsiteY7" fmla="*/ 0 h 1122045"/>
                <a:gd name="connsiteX0" fmla="*/ 865033 w 1616538"/>
                <a:gd name="connsiteY0" fmla="*/ 0 h 1122045"/>
                <a:gd name="connsiteX1" fmla="*/ 871961 w 1616538"/>
                <a:gd name="connsiteY1" fmla="*/ 4919 h 1122045"/>
                <a:gd name="connsiteX2" fmla="*/ 1616538 w 1616538"/>
                <a:gd name="connsiteY2" fmla="*/ 760063 h 1122045"/>
                <a:gd name="connsiteX3" fmla="*/ 1287000 w 1616538"/>
                <a:gd name="connsiteY3" fmla="*/ 893405 h 1122045"/>
                <a:gd name="connsiteX4" fmla="*/ 264071 w 1616538"/>
                <a:gd name="connsiteY4" fmla="*/ 1122045 h 1122045"/>
                <a:gd name="connsiteX5" fmla="*/ 0 w 1616538"/>
                <a:gd name="connsiteY5" fmla="*/ 258298 h 1122045"/>
                <a:gd name="connsiteX6" fmla="*/ 865033 w 1616538"/>
                <a:gd name="connsiteY6" fmla="*/ 0 h 1122045"/>
                <a:gd name="connsiteX0" fmla="*/ 865033 w 1301900"/>
                <a:gd name="connsiteY0" fmla="*/ 0 h 1122045"/>
                <a:gd name="connsiteX1" fmla="*/ 871961 w 1301900"/>
                <a:gd name="connsiteY1" fmla="*/ 4919 h 1122045"/>
                <a:gd name="connsiteX2" fmla="*/ 1287000 w 1301900"/>
                <a:gd name="connsiteY2" fmla="*/ 893405 h 1122045"/>
                <a:gd name="connsiteX3" fmla="*/ 264071 w 1301900"/>
                <a:gd name="connsiteY3" fmla="*/ 1122045 h 1122045"/>
                <a:gd name="connsiteX4" fmla="*/ 0 w 1301900"/>
                <a:gd name="connsiteY4" fmla="*/ 258298 h 1122045"/>
                <a:gd name="connsiteX5" fmla="*/ 865033 w 1301900"/>
                <a:gd name="connsiteY5" fmla="*/ 0 h 1122045"/>
                <a:gd name="connsiteX0" fmla="*/ 865033 w 1204282"/>
                <a:gd name="connsiteY0" fmla="*/ 0 h 1122045"/>
                <a:gd name="connsiteX1" fmla="*/ 871961 w 1204282"/>
                <a:gd name="connsiteY1" fmla="*/ 4919 h 1122045"/>
                <a:gd name="connsiteX2" fmla="*/ 1185792 w 1204282"/>
                <a:gd name="connsiteY2" fmla="*/ 870915 h 1122045"/>
                <a:gd name="connsiteX3" fmla="*/ 264071 w 1204282"/>
                <a:gd name="connsiteY3" fmla="*/ 1122045 h 1122045"/>
                <a:gd name="connsiteX4" fmla="*/ 0 w 1204282"/>
                <a:gd name="connsiteY4" fmla="*/ 258298 h 1122045"/>
                <a:gd name="connsiteX5" fmla="*/ 865033 w 1204282"/>
                <a:gd name="connsiteY5" fmla="*/ 0 h 1122045"/>
                <a:gd name="connsiteX0" fmla="*/ 865033 w 1185792"/>
                <a:gd name="connsiteY0" fmla="*/ 0 h 1122045"/>
                <a:gd name="connsiteX1" fmla="*/ 871961 w 1185792"/>
                <a:gd name="connsiteY1" fmla="*/ 4919 h 1122045"/>
                <a:gd name="connsiteX2" fmla="*/ 1185792 w 1185792"/>
                <a:gd name="connsiteY2" fmla="*/ 870915 h 1122045"/>
                <a:gd name="connsiteX3" fmla="*/ 264071 w 1185792"/>
                <a:gd name="connsiteY3" fmla="*/ 1122045 h 1122045"/>
                <a:gd name="connsiteX4" fmla="*/ 0 w 1185792"/>
                <a:gd name="connsiteY4" fmla="*/ 258298 h 1122045"/>
                <a:gd name="connsiteX5" fmla="*/ 865033 w 1185792"/>
                <a:gd name="connsiteY5" fmla="*/ 0 h 1122045"/>
                <a:gd name="connsiteX0" fmla="*/ 865033 w 1787275"/>
                <a:gd name="connsiteY0" fmla="*/ 0 h 1122045"/>
                <a:gd name="connsiteX1" fmla="*/ 871961 w 1787275"/>
                <a:gd name="connsiteY1" fmla="*/ 4919 h 1122045"/>
                <a:gd name="connsiteX2" fmla="*/ 1787275 w 1787275"/>
                <a:gd name="connsiteY2" fmla="*/ 788359 h 1122045"/>
                <a:gd name="connsiteX3" fmla="*/ 264071 w 1787275"/>
                <a:gd name="connsiteY3" fmla="*/ 1122045 h 1122045"/>
                <a:gd name="connsiteX4" fmla="*/ 0 w 1787275"/>
                <a:gd name="connsiteY4" fmla="*/ 258298 h 1122045"/>
                <a:gd name="connsiteX5" fmla="*/ 865033 w 1787275"/>
                <a:gd name="connsiteY5" fmla="*/ 0 h 1122045"/>
                <a:gd name="connsiteX0" fmla="*/ 1784948 w 1787275"/>
                <a:gd name="connsiteY0" fmla="*/ 0 h 1310746"/>
                <a:gd name="connsiteX1" fmla="*/ 871961 w 1787275"/>
                <a:gd name="connsiteY1" fmla="*/ 193620 h 1310746"/>
                <a:gd name="connsiteX2" fmla="*/ 1787275 w 1787275"/>
                <a:gd name="connsiteY2" fmla="*/ 977060 h 1310746"/>
                <a:gd name="connsiteX3" fmla="*/ 264071 w 1787275"/>
                <a:gd name="connsiteY3" fmla="*/ 1310746 h 1310746"/>
                <a:gd name="connsiteX4" fmla="*/ 0 w 1787275"/>
                <a:gd name="connsiteY4" fmla="*/ 446999 h 1310746"/>
                <a:gd name="connsiteX5" fmla="*/ 1784948 w 1787275"/>
                <a:gd name="connsiteY5" fmla="*/ 0 h 1310746"/>
                <a:gd name="connsiteX0" fmla="*/ 1784948 w 1787275"/>
                <a:gd name="connsiteY0" fmla="*/ 0 h 1310746"/>
                <a:gd name="connsiteX1" fmla="*/ 1787275 w 1787275"/>
                <a:gd name="connsiteY1" fmla="*/ 977060 h 1310746"/>
                <a:gd name="connsiteX2" fmla="*/ 264071 w 1787275"/>
                <a:gd name="connsiteY2" fmla="*/ 1310746 h 1310746"/>
                <a:gd name="connsiteX3" fmla="*/ 0 w 1787275"/>
                <a:gd name="connsiteY3" fmla="*/ 446999 h 1310746"/>
                <a:gd name="connsiteX4" fmla="*/ 1784948 w 1787275"/>
                <a:gd name="connsiteY4" fmla="*/ 0 h 1310746"/>
                <a:gd name="connsiteX0" fmla="*/ 1784948 w 1799069"/>
                <a:gd name="connsiteY0" fmla="*/ 0 h 1310746"/>
                <a:gd name="connsiteX1" fmla="*/ 1799069 w 1799069"/>
                <a:gd name="connsiteY1" fmla="*/ 977060 h 1310746"/>
                <a:gd name="connsiteX2" fmla="*/ 264071 w 1799069"/>
                <a:gd name="connsiteY2" fmla="*/ 1310746 h 1310746"/>
                <a:gd name="connsiteX3" fmla="*/ 0 w 1799069"/>
                <a:gd name="connsiteY3" fmla="*/ 446999 h 1310746"/>
                <a:gd name="connsiteX4" fmla="*/ 1784948 w 1799069"/>
                <a:gd name="connsiteY4" fmla="*/ 0 h 1310746"/>
                <a:gd name="connsiteX0" fmla="*/ 1808535 w 1808574"/>
                <a:gd name="connsiteY0" fmla="*/ 0 h 1452271"/>
                <a:gd name="connsiteX1" fmla="*/ 1799069 w 1808574"/>
                <a:gd name="connsiteY1" fmla="*/ 1118585 h 1452271"/>
                <a:gd name="connsiteX2" fmla="*/ 264071 w 1808574"/>
                <a:gd name="connsiteY2" fmla="*/ 1452271 h 1452271"/>
                <a:gd name="connsiteX3" fmla="*/ 0 w 1808574"/>
                <a:gd name="connsiteY3" fmla="*/ 588524 h 1452271"/>
                <a:gd name="connsiteX4" fmla="*/ 1808535 w 1808574"/>
                <a:gd name="connsiteY4" fmla="*/ 0 h 1452271"/>
                <a:gd name="connsiteX0" fmla="*/ 1808535 w 1810863"/>
                <a:gd name="connsiteY0" fmla="*/ 0 h 1452271"/>
                <a:gd name="connsiteX1" fmla="*/ 1810863 w 1810863"/>
                <a:gd name="connsiteY1" fmla="*/ 1153966 h 1452271"/>
                <a:gd name="connsiteX2" fmla="*/ 264071 w 1810863"/>
                <a:gd name="connsiteY2" fmla="*/ 1452271 h 1452271"/>
                <a:gd name="connsiteX3" fmla="*/ 0 w 1810863"/>
                <a:gd name="connsiteY3" fmla="*/ 588524 h 1452271"/>
                <a:gd name="connsiteX4" fmla="*/ 1808535 w 1810863"/>
                <a:gd name="connsiteY4" fmla="*/ 0 h 145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0863" h="1452271">
                  <a:moveTo>
                    <a:pt x="1808535" y="0"/>
                  </a:moveTo>
                  <a:cubicBezTo>
                    <a:pt x="1809311" y="325687"/>
                    <a:pt x="1810087" y="828279"/>
                    <a:pt x="1810863" y="1153966"/>
                  </a:cubicBezTo>
                  <a:lnTo>
                    <a:pt x="264071" y="1452271"/>
                  </a:lnTo>
                  <a:lnTo>
                    <a:pt x="0" y="588524"/>
                  </a:lnTo>
                  <a:lnTo>
                    <a:pt x="1808535" y="0"/>
                  </a:lnTo>
                  <a:close/>
                </a:path>
              </a:pathLst>
            </a:custGeom>
            <a:solidFill>
              <a:srgbClr val="00315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8E1013-285A-4345-B2A1-DE7230DDD989}"/>
                </a:ext>
              </a:extLst>
            </p:cNvPr>
            <p:cNvSpPr/>
            <p:nvPr/>
          </p:nvSpPr>
          <p:spPr>
            <a:xfrm rot="10800000" flipH="1">
              <a:off x="-9193682" y="2946728"/>
              <a:ext cx="281008" cy="235353"/>
            </a:xfrm>
            <a:custGeom>
              <a:avLst/>
              <a:gdLst>
                <a:gd name="connsiteX0" fmla="*/ 8332 w 336414"/>
                <a:gd name="connsiteY0" fmla="*/ 351905 h 352438"/>
                <a:gd name="connsiteX1" fmla="*/ 117189 w 336414"/>
                <a:gd name="connsiteY1" fmla="*/ 90648 h 352438"/>
                <a:gd name="connsiteX2" fmla="*/ 334903 w 336414"/>
                <a:gd name="connsiteY2" fmla="*/ 14448 h 352438"/>
                <a:gd name="connsiteX3" fmla="*/ 8332 w 336414"/>
                <a:gd name="connsiteY3" fmla="*/ 351905 h 352438"/>
                <a:gd name="connsiteX0" fmla="*/ 11796 w 339085"/>
                <a:gd name="connsiteY0" fmla="*/ 348304 h 349215"/>
                <a:gd name="connsiteX1" fmla="*/ 97121 w 339085"/>
                <a:gd name="connsiteY1" fmla="*/ 107218 h 349215"/>
                <a:gd name="connsiteX2" fmla="*/ 338367 w 339085"/>
                <a:gd name="connsiteY2" fmla="*/ 10847 h 349215"/>
                <a:gd name="connsiteX3" fmla="*/ 11796 w 339085"/>
                <a:gd name="connsiteY3" fmla="*/ 348304 h 349215"/>
                <a:gd name="connsiteX0" fmla="*/ 10204 w 354590"/>
                <a:gd name="connsiteY0" fmla="*/ 323331 h 324355"/>
                <a:gd name="connsiteX1" fmla="*/ 112338 w 354590"/>
                <a:gd name="connsiteY1" fmla="*/ 105777 h 324355"/>
                <a:gd name="connsiteX2" fmla="*/ 353584 w 354590"/>
                <a:gd name="connsiteY2" fmla="*/ 9406 h 324355"/>
                <a:gd name="connsiteX3" fmla="*/ 10204 w 354590"/>
                <a:gd name="connsiteY3" fmla="*/ 323331 h 324355"/>
                <a:gd name="connsiteX0" fmla="*/ 44129 w 388515"/>
                <a:gd name="connsiteY0" fmla="*/ 323331 h 323475"/>
                <a:gd name="connsiteX1" fmla="*/ 146263 w 388515"/>
                <a:gd name="connsiteY1" fmla="*/ 105777 h 323475"/>
                <a:gd name="connsiteX2" fmla="*/ 387509 w 388515"/>
                <a:gd name="connsiteY2" fmla="*/ 9406 h 323475"/>
                <a:gd name="connsiteX3" fmla="*/ 44129 w 388515"/>
                <a:gd name="connsiteY3" fmla="*/ 323331 h 323475"/>
                <a:gd name="connsiteX0" fmla="*/ 44129 w 387818"/>
                <a:gd name="connsiteY0" fmla="*/ 323331 h 323475"/>
                <a:gd name="connsiteX1" fmla="*/ 146263 w 387818"/>
                <a:gd name="connsiteY1" fmla="*/ 105777 h 323475"/>
                <a:gd name="connsiteX2" fmla="*/ 387509 w 387818"/>
                <a:gd name="connsiteY2" fmla="*/ 9406 h 323475"/>
                <a:gd name="connsiteX3" fmla="*/ 44129 w 387818"/>
                <a:gd name="connsiteY3" fmla="*/ 323331 h 323475"/>
                <a:gd name="connsiteX0" fmla="*/ 46159 w 389848"/>
                <a:gd name="connsiteY0" fmla="*/ 323331 h 323475"/>
                <a:gd name="connsiteX1" fmla="*/ 148293 w 389848"/>
                <a:gd name="connsiteY1" fmla="*/ 105777 h 323475"/>
                <a:gd name="connsiteX2" fmla="*/ 389539 w 389848"/>
                <a:gd name="connsiteY2" fmla="*/ 9406 h 323475"/>
                <a:gd name="connsiteX3" fmla="*/ 46159 w 389848"/>
                <a:gd name="connsiteY3" fmla="*/ 323331 h 323475"/>
                <a:gd name="connsiteX0" fmla="*/ 43271 w 386951"/>
                <a:gd name="connsiteY0" fmla="*/ 323331 h 324083"/>
                <a:gd name="connsiteX1" fmla="*/ 145405 w 386951"/>
                <a:gd name="connsiteY1" fmla="*/ 105777 h 324083"/>
                <a:gd name="connsiteX2" fmla="*/ 386651 w 386951"/>
                <a:gd name="connsiteY2" fmla="*/ 9406 h 324083"/>
                <a:gd name="connsiteX3" fmla="*/ 43271 w 386951"/>
                <a:gd name="connsiteY3" fmla="*/ 323331 h 32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951" h="324083">
                  <a:moveTo>
                    <a:pt x="43271" y="323331"/>
                  </a:moveTo>
                  <a:cubicBezTo>
                    <a:pt x="-74256" y="305776"/>
                    <a:pt x="77530" y="158658"/>
                    <a:pt x="145405" y="105777"/>
                  </a:cubicBezTo>
                  <a:cubicBezTo>
                    <a:pt x="199834" y="49534"/>
                    <a:pt x="376779" y="-26853"/>
                    <a:pt x="386651" y="9406"/>
                  </a:cubicBezTo>
                  <a:cubicBezTo>
                    <a:pt x="396523" y="45665"/>
                    <a:pt x="160798" y="340886"/>
                    <a:pt x="43271" y="323331"/>
                  </a:cubicBezTo>
                  <a:close/>
                </a:path>
              </a:pathLst>
            </a:custGeom>
            <a:solidFill>
              <a:srgbClr val="E5B2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B54F1-979F-45DE-ADEB-F08E87989938}"/>
              </a:ext>
            </a:extLst>
          </p:cNvPr>
          <p:cNvSpPr/>
          <p:nvPr/>
        </p:nvSpPr>
        <p:spPr>
          <a:xfrm>
            <a:off x="268026" y="3017503"/>
            <a:ext cx="3592630" cy="3321496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l="-16902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E8AE6743-6570-4C97-A1D9-0AC6721EB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5</a:t>
            </a:fld>
            <a:endParaRPr lang="en-US" sz="20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62637" y="4718538"/>
            <a:ext cx="3296829" cy="2025396"/>
          </a:xfrm>
          <a:prstGeom prst="rect">
            <a:avLst/>
          </a:prstGeom>
          <a:solidFill>
            <a:srgbClr val="FFF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Rectangle 60"/>
          <p:cNvSpPr/>
          <p:nvPr/>
        </p:nvSpPr>
        <p:spPr>
          <a:xfrm>
            <a:off x="670782" y="2654710"/>
            <a:ext cx="3296829" cy="1917290"/>
          </a:xfrm>
          <a:prstGeom prst="rect">
            <a:avLst/>
          </a:prstGeom>
          <a:solidFill>
            <a:srgbClr val="FFF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856E02-45F7-45A4-803E-8FAD01A8AC07}"/>
              </a:ext>
            </a:extLst>
          </p:cNvPr>
          <p:cNvSpPr/>
          <p:nvPr/>
        </p:nvSpPr>
        <p:spPr>
          <a:xfrm>
            <a:off x="662636" y="2846644"/>
            <a:ext cx="3413919" cy="1789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marR="5080" lvl="0" indent="-168275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id-ID" sz="2000" spc="-15" dirty="0">
                <a:latin typeface="Tw Cen MT" panose="020B0602020104020603" pitchFamily="34" charset="0"/>
                <a:cs typeface="Calibri"/>
              </a:rPr>
              <a:t>Percepatan  </a:t>
            </a:r>
            <a:r>
              <a:rPr lang="id-ID" sz="2000" spc="-5" dirty="0">
                <a:latin typeface="Tw Cen MT" panose="020B0602020104020603" pitchFamily="34" charset="0"/>
                <a:cs typeface="Calibri"/>
              </a:rPr>
              <a:t>belanja</a:t>
            </a:r>
            <a:r>
              <a:rPr lang="id-ID" sz="2000" spc="-100" dirty="0">
                <a:latin typeface="Tw Cen MT" panose="020B0602020104020603" pitchFamily="34" charset="0"/>
                <a:cs typeface="Calibri"/>
              </a:rPr>
              <a:t> </a:t>
            </a:r>
            <a:r>
              <a:rPr lang="id-ID" sz="2000" spc="-5" dirty="0">
                <a:latin typeface="Tw Cen MT" panose="020B0602020104020603" pitchFamily="34" charset="0"/>
                <a:cs typeface="Calibri"/>
              </a:rPr>
              <a:t>dan  </a:t>
            </a:r>
            <a:r>
              <a:rPr lang="id-ID" sz="2000" spc="-10" dirty="0">
                <a:latin typeface="Tw Cen MT" panose="020B0602020104020603" pitchFamily="34" charset="0"/>
                <a:cs typeface="Calibri"/>
              </a:rPr>
              <a:t>kebijakan  </a:t>
            </a:r>
            <a:r>
              <a:rPr lang="id-ID" sz="2000" spc="5" dirty="0">
                <a:latin typeface="Tw Cen MT" panose="020B0602020104020603" pitchFamily="34" charset="0"/>
                <a:cs typeface="Calibri"/>
              </a:rPr>
              <a:t>m</a:t>
            </a:r>
            <a:r>
              <a:rPr lang="id-ID" sz="2000" dirty="0">
                <a:latin typeface="Tw Cen MT" panose="020B0602020104020603" pitchFamily="34" charset="0"/>
                <a:cs typeface="Calibri"/>
              </a:rPr>
              <a:t>e</a:t>
            </a:r>
            <a:r>
              <a:rPr lang="id-ID" sz="2000" spc="-10" dirty="0">
                <a:latin typeface="Tw Cen MT" panose="020B0602020104020603" pitchFamily="34" charset="0"/>
                <a:cs typeface="Calibri"/>
              </a:rPr>
              <a:t>ndo</a:t>
            </a:r>
            <a:r>
              <a:rPr lang="id-ID" sz="2000" spc="-20" dirty="0">
                <a:latin typeface="Tw Cen MT" panose="020B0602020104020603" pitchFamily="34" charset="0"/>
                <a:cs typeface="Calibri"/>
              </a:rPr>
              <a:t>r</a:t>
            </a:r>
            <a:r>
              <a:rPr lang="id-ID" sz="2000" spc="-10" dirty="0">
                <a:latin typeface="Tw Cen MT" panose="020B0602020104020603" pitchFamily="34" charset="0"/>
                <a:cs typeface="Calibri"/>
              </a:rPr>
              <a:t>on</a:t>
            </a:r>
            <a:r>
              <a:rPr lang="id-ID" sz="2000" dirty="0">
                <a:latin typeface="Tw Cen MT" panose="020B0602020104020603" pitchFamily="34" charset="0"/>
                <a:cs typeface="Calibri"/>
              </a:rPr>
              <a:t>g  </a:t>
            </a:r>
            <a:r>
              <a:rPr lang="id-ID" sz="2000" spc="-15" dirty="0">
                <a:latin typeface="Tw Cen MT" panose="020B0602020104020603" pitchFamily="34" charset="0"/>
                <a:cs typeface="Calibri"/>
              </a:rPr>
              <a:t>padat</a:t>
            </a:r>
            <a:r>
              <a:rPr lang="id-ID" sz="2000" spc="-145" dirty="0">
                <a:latin typeface="Tw Cen MT" panose="020B0602020104020603" pitchFamily="34" charset="0"/>
                <a:cs typeface="Calibri"/>
              </a:rPr>
              <a:t> k</a:t>
            </a:r>
            <a:r>
              <a:rPr lang="id-ID" sz="2000" spc="-10" dirty="0">
                <a:latin typeface="Tw Cen MT" panose="020B0602020104020603" pitchFamily="34" charset="0"/>
                <a:cs typeface="Calibri"/>
              </a:rPr>
              <a:t>arya: Percepatan pencairan belanja modal dan  pencairan belanja bantuan sosial.</a:t>
            </a:r>
          </a:p>
          <a:p>
            <a:pPr marL="6350" marR="5080" lvl="0">
              <a:lnSpc>
                <a:spcPct val="90000"/>
              </a:lnSpc>
              <a:spcBef>
                <a:spcPts val="600"/>
              </a:spcBef>
              <a:defRPr/>
            </a:pPr>
            <a:endParaRPr lang="id-ID" sz="1700" spc="-10" dirty="0"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63" name="object 22"/>
          <p:cNvSpPr txBox="1">
            <a:spLocks/>
          </p:cNvSpPr>
          <p:nvPr/>
        </p:nvSpPr>
        <p:spPr>
          <a:xfrm>
            <a:off x="670783" y="1846571"/>
            <a:ext cx="3317556" cy="690445"/>
          </a:xfrm>
          <a:prstGeom prst="rect">
            <a:avLst/>
          </a:prstGeom>
          <a:solidFill>
            <a:srgbClr val="F07624"/>
          </a:solidFill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sv-SE" sz="1600" spc="-15" dirty="0">
                <a:solidFill>
                  <a:schemeClr val="bg1"/>
                </a:solidFill>
                <a:latin typeface="Tw Cen MT" panose="020B0602020104020603" pitchFamily="34" charset="0"/>
              </a:rPr>
              <a:t>STIMULUS </a:t>
            </a:r>
            <a:r>
              <a:rPr lang="sv-SE" sz="1600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r>
              <a:rPr lang="id-ID" sz="1600" dirty="0">
                <a:solidFill>
                  <a:schemeClr val="bg1"/>
                </a:solidFill>
                <a:latin typeface="Tw Cen MT" panose="020B0602020104020603" pitchFamily="34" charset="0"/>
              </a:rPr>
              <a:t>:</a:t>
            </a:r>
          </a:p>
          <a:p>
            <a:pPr marL="12700" algn="ctr">
              <a:spcBef>
                <a:spcPts val="100"/>
              </a:spcBef>
            </a:pPr>
            <a:r>
              <a:rPr lang="id-ID" sz="1600" spc="-10" dirty="0">
                <a:solidFill>
                  <a:schemeClr val="bg1"/>
                </a:solidFill>
                <a:latin typeface="Tw Cen MT" panose="020B0602020104020603" pitchFamily="34" charset="0"/>
              </a:rPr>
              <a:t>Belanja untuk memperkuat perekonomian</a:t>
            </a:r>
            <a:endParaRPr lang="sv-SE" sz="1600" spc="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0" name="object 22"/>
          <p:cNvSpPr txBox="1">
            <a:spLocks/>
          </p:cNvSpPr>
          <p:nvPr/>
        </p:nvSpPr>
        <p:spPr>
          <a:xfrm>
            <a:off x="4159450" y="1891360"/>
            <a:ext cx="7907232" cy="645655"/>
          </a:xfrm>
          <a:prstGeom prst="rect">
            <a:avLst/>
          </a:prstGeom>
          <a:solidFill>
            <a:srgbClr val="1CBBB4"/>
          </a:solidFill>
        </p:spPr>
        <p:txBody>
          <a:bodyPr vert="horz" wrap="square" lIns="0" tIns="1270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sv-SE" sz="1600" spc="-15" dirty="0">
                <a:solidFill>
                  <a:schemeClr val="bg1"/>
                </a:solidFill>
                <a:latin typeface="Tw Cen MT" panose="020B0602020104020603" pitchFamily="34" charset="0"/>
              </a:rPr>
              <a:t>STIMULUS </a:t>
            </a:r>
            <a:r>
              <a:rPr lang="id-ID" sz="1600" dirty="0">
                <a:solidFill>
                  <a:schemeClr val="bg1"/>
                </a:solidFill>
                <a:latin typeface="Tw Cen MT" panose="020B0602020104020603" pitchFamily="34" charset="0"/>
              </a:rPr>
              <a:t>2:</a:t>
            </a:r>
          </a:p>
          <a:p>
            <a:pPr marL="12700" algn="ctr">
              <a:spcBef>
                <a:spcPts val="100"/>
              </a:spcBef>
            </a:pPr>
            <a:r>
              <a:rPr lang="id-ID" sz="1600" spc="-10" dirty="0">
                <a:solidFill>
                  <a:schemeClr val="bg1"/>
                </a:solidFill>
                <a:latin typeface="Tw Cen MT" panose="020B0602020104020603" pitchFamily="34" charset="0"/>
              </a:rPr>
              <a:t>Menjaga daya beli dan kemudahan ekspor-impor</a:t>
            </a:r>
            <a:endParaRPr lang="sv-SE" sz="1600" spc="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589231"/>
              </p:ext>
            </p:extLst>
          </p:nvPr>
        </p:nvGraphicFramePr>
        <p:xfrm>
          <a:off x="4159449" y="2665222"/>
          <a:ext cx="7597122" cy="4041648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7597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98120" marR="5080" lvl="0" indent="-186055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buClrTx/>
                        <a:buSzTx/>
                        <a:buFont typeface="Calibri"/>
                        <a:buChar char="•"/>
                        <a:tabLst>
                          <a:tab pos="198755" algn="l"/>
                        </a:tabLst>
                        <a:defRPr/>
                      </a:pPr>
                      <a:r>
                        <a:rPr kumimoji="0" lang="en-US" sz="2800" u="none" strike="noStrike" kern="1200" cap="none" spc="-5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PPh</a:t>
                      </a:r>
                      <a:r>
                        <a:rPr kumimoji="0" lang="en-US" sz="2800" u="none" strike="noStrike" kern="1200" cap="none" spc="-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 21</a:t>
                      </a:r>
                      <a:r>
                        <a:rPr kumimoji="0" lang="en-US" sz="2800" u="none" strike="noStrike" kern="1200" cap="none" spc="-1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pekerja </a:t>
                      </a:r>
                      <a:r>
                        <a:rPr kumimoji="0" lang="en-US" sz="2800" u="none" strike="noStrike" kern="1200" cap="none" spc="-1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sektor</a:t>
                      </a:r>
                      <a:r>
                        <a:rPr kumimoji="0" lang="en-US" sz="2800" u="none" strike="noStrike" kern="1200" cap="none" spc="-1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 </a:t>
                      </a:r>
                      <a:r>
                        <a:rPr kumimoji="0" lang="en-US" sz="2800" u="none" strike="noStrike" kern="1200" cap="none" spc="-1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industri</a:t>
                      </a:r>
                      <a:r>
                        <a:rPr kumimoji="0" lang="en-US" sz="2800" u="none" strike="noStrike" kern="1200" cap="none" spc="-1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  </a:t>
                      </a:r>
                      <a:r>
                        <a:rPr kumimoji="0" lang="en-US" sz="2800" u="none" strike="noStrike" kern="1200" cap="none" spc="-1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pengolahan</a:t>
                      </a:r>
                      <a:r>
                        <a:rPr kumimoji="0" lang="en-US" sz="2800" u="none" strike="noStrike" kern="1200" cap="none" spc="-1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 </a:t>
                      </a:r>
                      <a:r>
                        <a:rPr kumimoji="0" lang="en-US" sz="2800" u="none" strike="noStrike" kern="1200" cap="none" spc="-1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ditanggung</a:t>
                      </a:r>
                      <a:r>
                        <a:rPr kumimoji="0" lang="en-US" sz="2800" u="none" strike="noStrike" kern="1200" cap="none" spc="-1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 </a:t>
                      </a:r>
                      <a:r>
                        <a:rPr kumimoji="0" lang="en-US" sz="2800" u="none" strike="noStrike" kern="1200" cap="none" spc="-1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Tw Cen MT" panose="020B0602020104020603" pitchFamily="34" charset="0"/>
                        </a:rPr>
                        <a:t>Pemerintah</a:t>
                      </a:r>
                      <a:endParaRPr kumimoji="0" lang="en-US" sz="280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393838"/>
                        </a:solidFill>
                        <a:effectLst/>
                        <a:uLnTx/>
                        <a:uFillTx/>
                        <a:latin typeface="Tw Cen MT" panose="020B0602020104020603" pitchFamily="34" charset="0"/>
                        <a:cs typeface="Calibri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98120" marR="5080" lvl="0" indent="-186055">
                        <a:lnSpc>
                          <a:spcPct val="90000"/>
                        </a:lnSpc>
                        <a:spcBef>
                          <a:spcPts val="600"/>
                        </a:spcBef>
                        <a:buFont typeface="Calibri"/>
                        <a:buChar char="•"/>
                        <a:tabLst>
                          <a:tab pos="198755" algn="l"/>
                        </a:tabLst>
                        <a:defRPr/>
                      </a:pPr>
                      <a:r>
                        <a:rPr lang="en-US" sz="2800" spc="-5" dirty="0" err="1">
                          <a:latin typeface="Tw Cen MT" panose="020B0602020104020603" pitchFamily="34" charset="0"/>
                        </a:rPr>
                        <a:t>Pembebasan</a:t>
                      </a:r>
                      <a:r>
                        <a:rPr lang="en-US" sz="2800" spc="-5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5" dirty="0" err="1">
                          <a:latin typeface="Tw Cen MT" panose="020B0602020104020603" pitchFamily="34" charset="0"/>
                        </a:rPr>
                        <a:t>PPh</a:t>
                      </a:r>
                      <a:r>
                        <a:rPr lang="en-US" sz="2800" spc="-5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dirty="0">
                          <a:latin typeface="Tw Cen MT" panose="020B0602020104020603" pitchFamily="34" charset="0"/>
                        </a:rPr>
                        <a:t>22 </a:t>
                      </a:r>
                      <a:r>
                        <a:rPr lang="en-US" sz="2800" dirty="0" err="1">
                          <a:latin typeface="Tw Cen MT" panose="020B0602020104020603" pitchFamily="34" charset="0"/>
                        </a:rPr>
                        <a:t>Impor</a:t>
                      </a:r>
                      <a:r>
                        <a:rPr lang="en-US" sz="2800" spc="-160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dirty="0">
                          <a:latin typeface="Tw Cen MT" panose="020B0602020104020603" pitchFamily="34" charset="0"/>
                        </a:rPr>
                        <a:t>19  </a:t>
                      </a:r>
                      <a:r>
                        <a:rPr lang="en-US" sz="2800" spc="-10" dirty="0" err="1">
                          <a:latin typeface="Tw Cen MT" panose="020B0602020104020603" pitchFamily="34" charset="0"/>
                        </a:rPr>
                        <a:t>sektor</a:t>
                      </a:r>
                      <a:r>
                        <a:rPr lang="en-US" sz="2800" spc="-10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tertentu</a:t>
                      </a:r>
                      <a:endParaRPr kumimoji="0" lang="en-US" sz="280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393838"/>
                        </a:solidFill>
                        <a:effectLst/>
                        <a:uLnTx/>
                        <a:uFillTx/>
                        <a:latin typeface="Tw Cen MT" panose="020B0602020104020603" pitchFamily="34" charset="0"/>
                        <a:cs typeface="Calibri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98120" marR="5080" lvl="0" indent="-186055">
                        <a:lnSpc>
                          <a:spcPct val="90000"/>
                        </a:lnSpc>
                        <a:spcBef>
                          <a:spcPts val="600"/>
                        </a:spcBef>
                        <a:buFont typeface="Calibri"/>
                        <a:buChar char="•"/>
                        <a:tabLst>
                          <a:tab pos="198755" algn="l"/>
                        </a:tabLst>
                        <a:defRPr/>
                      </a:pP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Pengurangan</a:t>
                      </a:r>
                      <a:r>
                        <a:rPr lang="en-US" sz="2800" spc="-15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5" dirty="0" err="1">
                          <a:latin typeface="Tw Cen MT" panose="020B0602020104020603" pitchFamily="34" charset="0"/>
                        </a:rPr>
                        <a:t>PPh</a:t>
                      </a:r>
                      <a:r>
                        <a:rPr lang="en-US" sz="2800" spc="-5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dirty="0">
                          <a:latin typeface="Tw Cen MT" panose="020B0602020104020603" pitchFamily="34" charset="0"/>
                        </a:rPr>
                        <a:t>25 </a:t>
                      </a:r>
                      <a:r>
                        <a:rPr lang="en-US" sz="2800" dirty="0" err="1">
                          <a:latin typeface="Tw Cen MT" panose="020B0602020104020603" pitchFamily="34" charset="0"/>
                        </a:rPr>
                        <a:t>sbsr</a:t>
                      </a:r>
                      <a:r>
                        <a:rPr lang="en-US" sz="2800" dirty="0">
                          <a:latin typeface="Tw Cen MT" panose="020B0602020104020603" pitchFamily="34" charset="0"/>
                        </a:rPr>
                        <a:t> 30% </a:t>
                      </a: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kepada</a:t>
                      </a:r>
                      <a:r>
                        <a:rPr lang="en-US" sz="2800" spc="-15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dirty="0">
                          <a:latin typeface="Tw Cen MT" panose="020B0602020104020603" pitchFamily="34" charset="0"/>
                        </a:rPr>
                        <a:t>19 </a:t>
                      </a:r>
                      <a:r>
                        <a:rPr lang="en-US" sz="2800" spc="-10" dirty="0" err="1">
                          <a:latin typeface="Tw Cen MT" panose="020B0602020104020603" pitchFamily="34" charset="0"/>
                        </a:rPr>
                        <a:t>sektor</a:t>
                      </a:r>
                      <a:r>
                        <a:rPr lang="en-US" sz="2800" spc="-170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tertentu</a:t>
                      </a:r>
                      <a:endParaRPr lang="en-US" sz="2800" b="0" spc="-15" dirty="0">
                        <a:solidFill>
                          <a:srgbClr val="393838"/>
                        </a:solidFill>
                        <a:latin typeface="Tw Cen MT" panose="020B0602020104020603" pitchFamily="34" charset="0"/>
                        <a:cs typeface="Calibri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98120" marR="5080" lvl="0" indent="-186055">
                        <a:lnSpc>
                          <a:spcPct val="90000"/>
                        </a:lnSpc>
                        <a:spcBef>
                          <a:spcPts val="600"/>
                        </a:spcBef>
                        <a:buFont typeface="Calibri"/>
                        <a:buChar char="•"/>
                        <a:tabLst>
                          <a:tab pos="198755" algn="l"/>
                        </a:tabLst>
                        <a:defRPr/>
                      </a:pPr>
                      <a:r>
                        <a:rPr lang="en-US" sz="2800" spc="-10" dirty="0" err="1">
                          <a:latin typeface="Tw Cen MT" panose="020B0602020104020603" pitchFamily="34" charset="0"/>
                        </a:rPr>
                        <a:t>Restitusi</a:t>
                      </a:r>
                      <a:r>
                        <a:rPr lang="en-US" sz="2800" spc="-10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5" dirty="0">
                          <a:latin typeface="Tw Cen MT" panose="020B0602020104020603" pitchFamily="34" charset="0"/>
                        </a:rPr>
                        <a:t>PPN </a:t>
                      </a:r>
                      <a:r>
                        <a:rPr lang="en-US" sz="2800" spc="-10" dirty="0" err="1">
                          <a:latin typeface="Tw Cen MT" panose="020B0602020104020603" pitchFamily="34" charset="0"/>
                        </a:rPr>
                        <a:t>dipercepat</a:t>
                      </a:r>
                      <a:r>
                        <a:rPr lang="en-US" sz="2800" spc="-10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5" dirty="0" err="1">
                          <a:latin typeface="Tw Cen MT" panose="020B0602020104020603" pitchFamily="34" charset="0"/>
                        </a:rPr>
                        <a:t>bagi</a:t>
                      </a:r>
                      <a:r>
                        <a:rPr lang="en-US" sz="2800" spc="-5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dirty="0">
                          <a:latin typeface="Tw Cen MT" panose="020B0602020104020603" pitchFamily="34" charset="0"/>
                        </a:rPr>
                        <a:t>19 </a:t>
                      </a:r>
                      <a:r>
                        <a:rPr lang="en-US" sz="2800" spc="-10" dirty="0" err="1">
                          <a:latin typeface="Tw Cen MT" panose="020B0602020104020603" pitchFamily="34" charset="0"/>
                        </a:rPr>
                        <a:t>sektor</a:t>
                      </a:r>
                      <a:r>
                        <a:rPr lang="en-US" sz="2800" spc="-10" dirty="0">
                          <a:latin typeface="Tw Cen MT" panose="020B0602020104020603" pitchFamily="34" charset="0"/>
                        </a:rPr>
                        <a:t>  </a:t>
                      </a: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tertentu</a:t>
                      </a:r>
                      <a:endParaRPr lang="en-US" sz="2800" b="0" spc="-15" dirty="0">
                        <a:solidFill>
                          <a:srgbClr val="393838"/>
                        </a:solidFill>
                        <a:latin typeface="Tw Cen MT" panose="020B0602020104020603" pitchFamily="34" charset="0"/>
                        <a:cs typeface="Calibri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Penyederhanaan</a:t>
                      </a:r>
                      <a:r>
                        <a:rPr lang="en-US" sz="2800" spc="-15" dirty="0">
                          <a:latin typeface="Tw Cen MT" panose="020B0602020104020603" pitchFamily="34" charset="0"/>
                        </a:rPr>
                        <a:t>, </a:t>
                      </a:r>
                      <a:r>
                        <a:rPr lang="en-US" sz="2800" spc="-10" dirty="0" err="1">
                          <a:latin typeface="Tw Cen MT" panose="020B0602020104020603" pitchFamily="34" charset="0"/>
                        </a:rPr>
                        <a:t>pengurangan</a:t>
                      </a:r>
                      <a:r>
                        <a:rPr lang="en-US" sz="2800" spc="-160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10" dirty="0" err="1">
                          <a:latin typeface="Tw Cen MT" panose="020B0602020104020603" pitchFamily="34" charset="0"/>
                        </a:rPr>
                        <a:t>jumlah</a:t>
                      </a:r>
                      <a:r>
                        <a:rPr lang="en-US" sz="2800" spc="-10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5" dirty="0" err="1">
                          <a:latin typeface="Tw Cen MT" panose="020B0602020104020603" pitchFamily="34" charset="0"/>
                        </a:rPr>
                        <a:t>Larangan</a:t>
                      </a:r>
                      <a:r>
                        <a:rPr lang="en-US" sz="2800" spc="-5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10" dirty="0">
                          <a:latin typeface="Tw Cen MT" panose="020B0602020104020603" pitchFamily="34" charset="0"/>
                        </a:rPr>
                        <a:t>&amp; </a:t>
                      </a: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Pembatasan</a:t>
                      </a:r>
                      <a:r>
                        <a:rPr lang="en-US" sz="2800" spc="-15" dirty="0">
                          <a:latin typeface="Tw Cen MT" panose="020B0602020104020603" pitchFamily="34" charset="0"/>
                        </a:rPr>
                        <a:t>, </a:t>
                      </a: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serta</a:t>
                      </a:r>
                      <a:r>
                        <a:rPr lang="en-US" sz="2800" spc="-15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percepatan</a:t>
                      </a:r>
                      <a:r>
                        <a:rPr lang="en-US" sz="2800" spc="-15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15" dirty="0" err="1">
                          <a:latin typeface="Tw Cen MT" panose="020B0602020104020603" pitchFamily="34" charset="0"/>
                        </a:rPr>
                        <a:t>layanan</a:t>
                      </a:r>
                      <a:r>
                        <a:rPr lang="en-US" sz="2800" spc="-10" dirty="0"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800" spc="-10" dirty="0" err="1" smtClean="0">
                          <a:latin typeface="Tw Cen MT" panose="020B0602020104020603" pitchFamily="34" charset="0"/>
                        </a:rPr>
                        <a:t>ekspor-impor</a:t>
                      </a:r>
                      <a:endParaRPr kumimoji="0" lang="en-US" sz="28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Tw Cen MT" panose="020B0602020104020603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>
            <a:off x="701416" y="4891006"/>
            <a:ext cx="299446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marR="5080" indent="-168275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id-ID" sz="2400" spc="-10" dirty="0">
                <a:latin typeface="Tw Cen MT" panose="020B0602020104020603" pitchFamily="34" charset="0"/>
                <a:cs typeface="Calibri"/>
              </a:rPr>
              <a:t>S</a:t>
            </a:r>
            <a:r>
              <a:rPr lang="id-ID" sz="2400" spc="5" dirty="0">
                <a:latin typeface="Tw Cen MT" panose="020B0602020104020603" pitchFamily="34" charset="0"/>
                <a:cs typeface="Calibri"/>
              </a:rPr>
              <a:t>t</a:t>
            </a:r>
            <a:r>
              <a:rPr lang="id-ID" sz="2400" spc="10" dirty="0">
                <a:latin typeface="Tw Cen MT" panose="020B0602020104020603" pitchFamily="34" charset="0"/>
                <a:cs typeface="Calibri"/>
              </a:rPr>
              <a:t>i</a:t>
            </a:r>
            <a:r>
              <a:rPr lang="id-ID" sz="2400" spc="-10" dirty="0">
                <a:latin typeface="Tw Cen MT" panose="020B0602020104020603" pitchFamily="34" charset="0"/>
                <a:cs typeface="Calibri"/>
              </a:rPr>
              <a:t>m</a:t>
            </a:r>
            <a:r>
              <a:rPr lang="id-ID" sz="2400" spc="5" dirty="0">
                <a:latin typeface="Tw Cen MT" panose="020B0602020104020603" pitchFamily="34" charset="0"/>
                <a:cs typeface="Calibri"/>
              </a:rPr>
              <a:t>ul</a:t>
            </a:r>
            <a:r>
              <a:rPr lang="id-ID" sz="2400" spc="10" dirty="0">
                <a:latin typeface="Tw Cen MT" panose="020B0602020104020603" pitchFamily="34" charset="0"/>
                <a:cs typeface="Calibri"/>
              </a:rPr>
              <a:t>u</a:t>
            </a:r>
            <a:r>
              <a:rPr lang="id-ID" sz="2400" dirty="0">
                <a:latin typeface="Tw Cen MT" panose="020B0602020104020603" pitchFamily="34" charset="0"/>
                <a:cs typeface="Calibri"/>
              </a:rPr>
              <a:t>s  belanja: Perluasan kartu sembako dan insentif sektor pariwisata</a:t>
            </a:r>
          </a:p>
        </p:txBody>
      </p:sp>
    </p:spTree>
    <p:extLst>
      <p:ext uri="{BB962C8B-B14F-4D97-AF65-F5344CB8AC3E}">
        <p14:creationId xmlns:p14="http://schemas.microsoft.com/office/powerpoint/2010/main" val="24804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2692232" y="5374061"/>
            <a:ext cx="9118768" cy="1189919"/>
          </a:xfrm>
          <a:prstGeom prst="rect">
            <a:avLst/>
          </a:prstGeom>
          <a:solidFill>
            <a:srgbClr val="E6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8" name="Straight Connector 97"/>
          <p:cNvCxnSpPr/>
          <p:nvPr/>
        </p:nvCxnSpPr>
        <p:spPr>
          <a:xfrm>
            <a:off x="2692233" y="5374284"/>
            <a:ext cx="0" cy="1189919"/>
          </a:xfrm>
          <a:prstGeom prst="line">
            <a:avLst/>
          </a:prstGeom>
          <a:ln w="76200">
            <a:solidFill>
              <a:srgbClr val="077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2692232" y="4093281"/>
            <a:ext cx="9118768" cy="1189919"/>
          </a:xfrm>
          <a:prstGeom prst="rect">
            <a:avLst/>
          </a:prstGeom>
          <a:solidFill>
            <a:srgbClr val="FDE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5" name="Straight Connector 94"/>
          <p:cNvCxnSpPr/>
          <p:nvPr/>
        </p:nvCxnSpPr>
        <p:spPr>
          <a:xfrm>
            <a:off x="2692233" y="4093504"/>
            <a:ext cx="0" cy="1189919"/>
          </a:xfrm>
          <a:prstGeom prst="line">
            <a:avLst/>
          </a:prstGeom>
          <a:ln w="76200">
            <a:solidFill>
              <a:srgbClr val="ECAA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2692232" y="2382197"/>
            <a:ext cx="9118768" cy="1620000"/>
          </a:xfrm>
          <a:prstGeom prst="rect">
            <a:avLst/>
          </a:prstGeom>
          <a:solidFill>
            <a:srgbClr val="FE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bject 3"/>
          <p:cNvSpPr txBox="1"/>
          <p:nvPr/>
        </p:nvSpPr>
        <p:spPr>
          <a:xfrm>
            <a:off x="1450086" y="1588452"/>
            <a:ext cx="21348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solidFill>
                  <a:srgbClr val="FFFFFF"/>
                </a:solidFill>
                <a:latin typeface="Arial"/>
                <a:cs typeface="Arial"/>
              </a:rPr>
              <a:t>Gangguan</a:t>
            </a:r>
            <a:r>
              <a:rPr sz="20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Arial"/>
                <a:cs typeface="Arial"/>
              </a:rPr>
              <a:t>Kesehatan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dan </a:t>
            </a:r>
            <a:r>
              <a:rPr sz="2000" spc="-150" dirty="0">
                <a:solidFill>
                  <a:srgbClr val="FFFFFF"/>
                </a:solidFill>
                <a:latin typeface="Arial"/>
                <a:cs typeface="Arial"/>
              </a:rPr>
              <a:t>Ancaman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Arial"/>
                <a:cs typeface="Arial"/>
              </a:rPr>
              <a:t>Jiwa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759" y="6527800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72520" y="4155855"/>
            <a:ext cx="8728136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300355" algn="l"/>
              </a:tabLst>
            </a:pPr>
            <a:r>
              <a:rPr b="1" spc="-10" dirty="0" err="1">
                <a:latin typeface="Tw Cen MT" panose="020B0602020104020603" pitchFamily="34" charset="0"/>
                <a:cs typeface="Carlito"/>
              </a:rPr>
              <a:t>Realokasi</a:t>
            </a:r>
            <a:r>
              <a:rPr b="1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b="1" spc="-10" dirty="0" err="1">
                <a:latin typeface="Tw Cen MT" panose="020B0602020104020603" pitchFamily="34" charset="0"/>
                <a:cs typeface="Carlito"/>
              </a:rPr>
              <a:t>dan</a:t>
            </a:r>
            <a:r>
              <a:rPr b="1" spc="-10" dirty="0">
                <a:latin typeface="Tw Cen MT" panose="020B0602020104020603" pitchFamily="34" charset="0"/>
                <a:cs typeface="Carlito"/>
              </a:rPr>
              <a:t> Refocussing APBN PERPRES 54/2020</a:t>
            </a:r>
          </a:p>
          <a:p>
            <a:pPr marL="299720" indent="-2876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  <a:tab pos="300355" algn="l"/>
              </a:tabLst>
            </a:pPr>
            <a:r>
              <a:rPr sz="1600" spc="-10" dirty="0" err="1">
                <a:latin typeface="Tw Cen MT" panose="020B0602020104020603" pitchFamily="34" charset="0"/>
                <a:cs typeface="Carlito"/>
              </a:rPr>
              <a:t>Fokus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terhadap anggaran tambahan 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untuk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(1) 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kesehatan </a:t>
            </a:r>
            <a:r>
              <a:rPr sz="1600" dirty="0">
                <a:latin typeface="Tw Cen MT" panose="020B0602020104020603" pitchFamily="34" charset="0"/>
                <a:cs typeface="Carlito"/>
              </a:rPr>
              <a:t>dalam 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rangka </a:t>
            </a:r>
            <a:r>
              <a:rPr sz="1600" dirty="0">
                <a:latin typeface="Tw Cen MT" panose="020B0602020104020603" pitchFamily="34" charset="0"/>
                <a:cs typeface="Carlito"/>
              </a:rPr>
              <a:t>penanganan </a:t>
            </a:r>
            <a:r>
              <a:rPr sz="1600" spc="-5" dirty="0" err="1">
                <a:latin typeface="Tw Cen MT" panose="020B0602020104020603" pitchFamily="34" charset="0"/>
                <a:cs typeface="Carlito"/>
              </a:rPr>
              <a:t>pasien</a:t>
            </a:r>
            <a:r>
              <a:rPr sz="1600" spc="105" dirty="0">
                <a:latin typeface="Tw Cen MT" panose="020B0602020104020603" pitchFamily="34" charset="0"/>
                <a:cs typeface="Carlito"/>
              </a:rPr>
              <a:t> </a:t>
            </a:r>
            <a:r>
              <a:rPr sz="1600" spc="-15" dirty="0">
                <a:latin typeface="Tw Cen MT" panose="020B0602020104020603" pitchFamily="34" charset="0"/>
                <a:cs typeface="Carlito"/>
              </a:rPr>
              <a:t>COVID-19,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(2) jaringan </a:t>
            </a:r>
            <a:r>
              <a:rPr sz="1600" dirty="0">
                <a:latin typeface="Tw Cen MT" panose="020B0602020104020603" pitchFamily="34" charset="0"/>
                <a:cs typeface="Carlito"/>
              </a:rPr>
              <a:t>penanganan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sosial, </a:t>
            </a:r>
            <a:r>
              <a:rPr sz="1600" dirty="0">
                <a:latin typeface="Tw Cen MT" panose="020B0602020104020603" pitchFamily="34" charset="0"/>
                <a:cs typeface="Carlito"/>
              </a:rPr>
              <a:t>dan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(3) dukungan terhadap </a:t>
            </a:r>
            <a:r>
              <a:rPr sz="1600" dirty="0">
                <a:latin typeface="Tw Cen MT" panose="020B0602020104020603" pitchFamily="34" charset="0"/>
                <a:cs typeface="Carlito"/>
              </a:rPr>
              <a:t>dunia usaha, 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khususnya</a:t>
            </a:r>
            <a:r>
              <a:rPr sz="1600" dirty="0">
                <a:latin typeface="Tw Cen MT" panose="020B0602020104020603" pitchFamily="34" charset="0"/>
                <a:cs typeface="Carlito"/>
              </a:rPr>
              <a:t>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UMKM</a:t>
            </a:r>
            <a:endParaRPr sz="1600" dirty="0">
              <a:latin typeface="Tw Cen MT" panose="020B0602020104020603" pitchFamily="34" charset="0"/>
              <a:cs typeface="Carlito"/>
            </a:endParaRPr>
          </a:p>
          <a:p>
            <a:pPr marL="299720" indent="-287655">
              <a:lnSpc>
                <a:spcPct val="100000"/>
              </a:lnSpc>
              <a:buFont typeface="Arial"/>
              <a:buChar char="•"/>
              <a:tabLst>
                <a:tab pos="299720" algn="l"/>
                <a:tab pos="300355" algn="l"/>
              </a:tabLst>
            </a:pPr>
            <a:r>
              <a:rPr sz="1600" spc="-5" dirty="0">
                <a:latin typeface="Tw Cen MT" panose="020B0602020104020603" pitchFamily="34" charset="0"/>
                <a:cs typeface="Carlito"/>
              </a:rPr>
              <a:t>Mengurangi anggaran </a:t>
            </a:r>
            <a:r>
              <a:rPr sz="1600" dirty="0">
                <a:latin typeface="Tw Cen MT" panose="020B0602020104020603" pitchFamily="34" charset="0"/>
                <a:cs typeface="Carlito"/>
              </a:rPr>
              <a:t>belanja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bukan 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prioritas </a:t>
            </a:r>
            <a:r>
              <a:rPr sz="1600" dirty="0">
                <a:latin typeface="Tw Cen MT" panose="020B0602020104020603" pitchFamily="34" charset="0"/>
                <a:cs typeface="Carlito"/>
              </a:rPr>
              <a:t>dalam masa 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COVID-19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(misal. Perjalanan</a:t>
            </a:r>
            <a:r>
              <a:rPr sz="1600" spc="55" dirty="0">
                <a:latin typeface="Tw Cen MT" panose="020B0602020104020603" pitchFamily="34" charset="0"/>
                <a:cs typeface="Carlito"/>
              </a:rPr>
              <a:t> </a:t>
            </a:r>
            <a:r>
              <a:rPr sz="1600" dirty="0">
                <a:latin typeface="Tw Cen MT" panose="020B0602020104020603" pitchFamily="34" charset="0"/>
                <a:cs typeface="Carlito"/>
              </a:rPr>
              <a:t>dinas)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2518" y="5418300"/>
            <a:ext cx="6985453" cy="10413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99720" algn="l"/>
                <a:tab pos="300355" algn="l"/>
              </a:tabLst>
            </a:pPr>
            <a:r>
              <a:rPr lang="id-ID" b="1" spc="-10" dirty="0">
                <a:latin typeface="Tw Cen MT" panose="020B0602020104020603" pitchFamily="34" charset="0"/>
                <a:cs typeface="Carlito"/>
              </a:rPr>
              <a:t>Program Pemulihan Ekonomi Nasional PP 23/2020</a:t>
            </a:r>
            <a:endParaRPr b="1" spc="-5" dirty="0">
              <a:latin typeface="Tw Cen MT" panose="020B0602020104020603" pitchFamily="34" charset="0"/>
              <a:cs typeface="Carlito"/>
            </a:endParaRPr>
          </a:p>
          <a:p>
            <a:pPr marL="299720" indent="-2876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  <a:tab pos="300355" algn="l"/>
              </a:tabLst>
            </a:pPr>
            <a:r>
              <a:rPr sz="1600" spc="-5" dirty="0" err="1">
                <a:latin typeface="Tw Cen MT" panose="020B0602020104020603" pitchFamily="34" charset="0"/>
                <a:cs typeface="Carlito"/>
              </a:rPr>
              <a:t>Menjaga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 keberlangsungan</a:t>
            </a:r>
            <a:r>
              <a:rPr sz="1600" spc="-15" dirty="0">
                <a:latin typeface="Tw Cen MT" panose="020B0602020104020603" pitchFamily="34" charset="0"/>
                <a:cs typeface="Carlito"/>
              </a:rPr>
              <a:t>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UMKM</a:t>
            </a:r>
            <a:endParaRPr sz="1600" dirty="0">
              <a:latin typeface="Tw Cen MT" panose="020B0602020104020603" pitchFamily="34" charset="0"/>
              <a:cs typeface="Carlito"/>
            </a:endParaRPr>
          </a:p>
          <a:p>
            <a:pPr marL="299720" indent="-287655">
              <a:lnSpc>
                <a:spcPct val="100000"/>
              </a:lnSpc>
              <a:buFont typeface="Arial"/>
              <a:buChar char="•"/>
              <a:tabLst>
                <a:tab pos="299720" algn="l"/>
                <a:tab pos="300355" algn="l"/>
              </a:tabLst>
            </a:pPr>
            <a:r>
              <a:rPr sz="1600" spc="-5" dirty="0">
                <a:latin typeface="Tw Cen MT" panose="020B0602020104020603" pitchFamily="34" charset="0"/>
                <a:cs typeface="Carlito"/>
              </a:rPr>
              <a:t>Mendukung 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kegiatan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perbankan </a:t>
            </a:r>
            <a:r>
              <a:rPr sz="1600" dirty="0">
                <a:latin typeface="Tw Cen MT" panose="020B0602020104020603" pitchFamily="34" charset="0"/>
                <a:cs typeface="Carlito"/>
              </a:rPr>
              <a:t>dalam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penyaluran kredit terhadap</a:t>
            </a:r>
            <a:r>
              <a:rPr sz="1600" dirty="0">
                <a:latin typeface="Tw Cen MT" panose="020B0602020104020603" pitchFamily="34" charset="0"/>
                <a:cs typeface="Carlito"/>
              </a:rPr>
              <a:t> </a:t>
            </a:r>
            <a:r>
              <a:rPr sz="1600" spc="-5" dirty="0">
                <a:latin typeface="Tw Cen MT" panose="020B0602020104020603" pitchFamily="34" charset="0"/>
                <a:cs typeface="Carlito"/>
              </a:rPr>
              <a:t>UMKM</a:t>
            </a:r>
            <a:endParaRPr sz="1600" dirty="0">
              <a:latin typeface="Tw Cen MT" panose="020B0602020104020603" pitchFamily="34" charset="0"/>
              <a:cs typeface="Carlito"/>
            </a:endParaRPr>
          </a:p>
          <a:p>
            <a:pPr marL="299720" indent="-287655">
              <a:lnSpc>
                <a:spcPct val="100000"/>
              </a:lnSpc>
              <a:buFont typeface="Arial"/>
              <a:buChar char="•"/>
              <a:tabLst>
                <a:tab pos="299720" algn="l"/>
                <a:tab pos="300355" algn="l"/>
              </a:tabLst>
            </a:pPr>
            <a:r>
              <a:rPr sz="1600" dirty="0">
                <a:latin typeface="Tw Cen MT" panose="020B0602020104020603" pitchFamily="34" charset="0"/>
                <a:cs typeface="Carlito"/>
              </a:rPr>
              <a:t>Melindungi 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stabilitas </a:t>
            </a:r>
            <a:r>
              <a:rPr sz="1600" spc="-15" dirty="0">
                <a:latin typeface="Tw Cen MT" panose="020B0602020104020603" pitchFamily="34" charset="0"/>
                <a:cs typeface="Carlito"/>
              </a:rPr>
              <a:t>sistem</a:t>
            </a:r>
            <a:r>
              <a:rPr sz="1600" spc="110" dirty="0">
                <a:latin typeface="Tw Cen MT" panose="020B0602020104020603" pitchFamily="34" charset="0"/>
                <a:cs typeface="Carlito"/>
              </a:rPr>
              <a:t> </a:t>
            </a:r>
            <a:r>
              <a:rPr sz="1600" spc="-10" dirty="0">
                <a:latin typeface="Tw Cen MT" panose="020B0602020104020603" pitchFamily="34" charset="0"/>
                <a:cs typeface="Carlito"/>
              </a:rPr>
              <a:t>keuangan</a:t>
            </a:r>
            <a:endParaRPr sz="1600" dirty="0">
              <a:latin typeface="Tw Cen MT" panose="020B0602020104020603" pitchFamily="34" charset="0"/>
              <a:cs typeface="Carlito"/>
            </a:endParaRPr>
          </a:p>
        </p:txBody>
      </p:sp>
      <p:sp>
        <p:nvSpPr>
          <p:cNvPr id="85" name="object 24"/>
          <p:cNvSpPr txBox="1"/>
          <p:nvPr/>
        </p:nvSpPr>
        <p:spPr>
          <a:xfrm>
            <a:off x="2972519" y="2375264"/>
            <a:ext cx="8025157" cy="16194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id-ID" b="1" dirty="0">
                <a:latin typeface="Tw Cen MT" panose="020B0602020104020603" pitchFamily="34" charset="0"/>
              </a:rPr>
              <a:t>PERPPU 1/2020 yang telah disahkan menjadi UU No. 2/2020</a:t>
            </a:r>
            <a:endParaRPr spc="-5" dirty="0">
              <a:latin typeface="Tw Cen MT" panose="020B0602020104020603" pitchFamily="34" charset="0"/>
              <a:cs typeface="Arial"/>
            </a:endParaRPr>
          </a:p>
          <a:p>
            <a:pPr marL="174625" indent="-161925">
              <a:lnSpc>
                <a:spcPct val="90000"/>
              </a:lnSpc>
              <a:buChar char="•"/>
              <a:tabLst>
                <a:tab pos="174625" algn="l"/>
              </a:tabLst>
            </a:pPr>
            <a:r>
              <a:rPr sz="1600" spc="-5" dirty="0" err="1">
                <a:latin typeface="Tw Cen MT" panose="020B0602020104020603" pitchFamily="34" charset="0"/>
                <a:cs typeface="Arial"/>
              </a:rPr>
              <a:t>Penyesuaian</a:t>
            </a:r>
            <a:r>
              <a:rPr sz="1600" spc="-5" dirty="0">
                <a:latin typeface="Tw Cen MT" panose="020B0602020104020603" pitchFamily="34" charset="0"/>
                <a:cs typeface="Arial"/>
              </a:rPr>
              <a:t> </a:t>
            </a:r>
            <a:r>
              <a:rPr sz="1600" dirty="0">
                <a:latin typeface="Tw Cen MT" panose="020B0602020104020603" pitchFamily="34" charset="0"/>
                <a:cs typeface="Arial"/>
              </a:rPr>
              <a:t>batasan defisit</a:t>
            </a:r>
            <a:r>
              <a:rPr sz="1600" spc="-165" dirty="0">
                <a:latin typeface="Tw Cen MT" panose="020B0602020104020603" pitchFamily="34" charset="0"/>
                <a:cs typeface="Arial"/>
              </a:rPr>
              <a:t> </a:t>
            </a:r>
            <a:r>
              <a:rPr sz="1600" dirty="0">
                <a:latin typeface="Tw Cen MT" panose="020B0602020104020603" pitchFamily="34" charset="0"/>
                <a:cs typeface="Arial"/>
              </a:rPr>
              <a:t>APBN</a:t>
            </a:r>
          </a:p>
          <a:p>
            <a:pPr marL="174625" marR="318135" indent="-161925">
              <a:lnSpc>
                <a:spcPct val="90000"/>
              </a:lnSpc>
              <a:buChar char="•"/>
              <a:tabLst>
                <a:tab pos="174625" algn="l"/>
              </a:tabLst>
            </a:pPr>
            <a:r>
              <a:rPr sz="1600" spc="-5" dirty="0">
                <a:latin typeface="Tw Cen MT" panose="020B0602020104020603" pitchFamily="34" charset="0"/>
                <a:cs typeface="Arial"/>
              </a:rPr>
              <a:t>Penggunaan </a:t>
            </a:r>
            <a:r>
              <a:rPr sz="1600" dirty="0">
                <a:latin typeface="Tw Cen MT" panose="020B0602020104020603" pitchFamily="34" charset="0"/>
                <a:cs typeface="Arial"/>
              </a:rPr>
              <a:t>sumber </a:t>
            </a:r>
            <a:r>
              <a:rPr sz="1600" spc="-5" dirty="0">
                <a:latin typeface="Tw Cen MT" panose="020B0602020104020603" pitchFamily="34" charset="0"/>
                <a:cs typeface="Arial"/>
              </a:rPr>
              <a:t>pendanaan</a:t>
            </a:r>
            <a:r>
              <a:rPr sz="1600" spc="-160" dirty="0">
                <a:latin typeface="Tw Cen MT" panose="020B0602020104020603" pitchFamily="34" charset="0"/>
                <a:cs typeface="Arial"/>
              </a:rPr>
              <a:t> </a:t>
            </a:r>
            <a:r>
              <a:rPr sz="1600" dirty="0" err="1">
                <a:latin typeface="Tw Cen MT" panose="020B0602020104020603" pitchFamily="34" charset="0"/>
                <a:cs typeface="Arial"/>
              </a:rPr>
              <a:t>alternatif</a:t>
            </a:r>
            <a:r>
              <a:rPr sz="1600" dirty="0">
                <a:latin typeface="Tw Cen MT" panose="020B0602020104020603" pitchFamily="34" charset="0"/>
                <a:cs typeface="Arial"/>
              </a:rPr>
              <a:t> </a:t>
            </a:r>
            <a:r>
              <a:rPr sz="1600" spc="-5" dirty="0" err="1">
                <a:latin typeface="Tw Cen MT" panose="020B0602020104020603" pitchFamily="34" charset="0"/>
                <a:cs typeface="Arial"/>
              </a:rPr>
              <a:t>anggaran</a:t>
            </a:r>
            <a:endParaRPr sz="1600" dirty="0">
              <a:latin typeface="Tw Cen MT" panose="020B0602020104020603" pitchFamily="34" charset="0"/>
              <a:cs typeface="Arial"/>
            </a:endParaRPr>
          </a:p>
          <a:p>
            <a:pPr marL="174625" marR="5080" indent="-161925">
              <a:lnSpc>
                <a:spcPct val="90000"/>
              </a:lnSpc>
              <a:buChar char="•"/>
              <a:tabLst>
                <a:tab pos="174625" algn="l"/>
              </a:tabLst>
            </a:pPr>
            <a:r>
              <a:rPr sz="1600" spc="-5" dirty="0">
                <a:latin typeface="Tw Cen MT" panose="020B0602020104020603" pitchFamily="34" charset="0"/>
                <a:cs typeface="Arial"/>
              </a:rPr>
              <a:t>Penyesuaian </a:t>
            </a:r>
            <a:r>
              <a:rPr sz="1600" i="1" spc="-5" dirty="0">
                <a:latin typeface="Tw Cen MT" panose="020B0602020104020603" pitchFamily="34" charset="0"/>
                <a:cs typeface="Arial"/>
              </a:rPr>
              <a:t>mandatory spending</a:t>
            </a:r>
            <a:r>
              <a:rPr sz="1600" spc="-5" dirty="0">
                <a:latin typeface="Tw Cen MT" panose="020B0602020104020603" pitchFamily="34" charset="0"/>
                <a:cs typeface="Arial"/>
              </a:rPr>
              <a:t>, pergeseran  dan </a:t>
            </a:r>
            <a:r>
              <a:rPr sz="1600" i="1" spc="-5" dirty="0">
                <a:latin typeface="Tw Cen MT" panose="020B0602020104020603" pitchFamily="34" charset="0"/>
                <a:cs typeface="Arial"/>
              </a:rPr>
              <a:t>refocusing </a:t>
            </a:r>
            <a:r>
              <a:rPr sz="1600" spc="-5" dirty="0">
                <a:latin typeface="Tw Cen MT" panose="020B0602020104020603" pitchFamily="34" charset="0"/>
                <a:cs typeface="Arial"/>
              </a:rPr>
              <a:t>anggaran pusat dan</a:t>
            </a:r>
            <a:r>
              <a:rPr sz="1600" spc="-80" dirty="0">
                <a:latin typeface="Tw Cen MT" panose="020B0602020104020603" pitchFamily="34" charset="0"/>
                <a:cs typeface="Arial"/>
              </a:rPr>
              <a:t> </a:t>
            </a:r>
            <a:r>
              <a:rPr sz="1600" spc="-5" dirty="0">
                <a:latin typeface="Tw Cen MT" panose="020B0602020104020603" pitchFamily="34" charset="0"/>
                <a:cs typeface="Arial"/>
              </a:rPr>
              <a:t>daerah</a:t>
            </a:r>
            <a:endParaRPr sz="1600" dirty="0">
              <a:latin typeface="Tw Cen MT" panose="020B0602020104020603" pitchFamily="34" charset="0"/>
              <a:cs typeface="Arial"/>
            </a:endParaRPr>
          </a:p>
          <a:p>
            <a:pPr marL="174625" marR="48895" indent="-161925">
              <a:lnSpc>
                <a:spcPct val="90000"/>
              </a:lnSpc>
              <a:buChar char="•"/>
              <a:tabLst>
                <a:tab pos="174625" algn="l"/>
              </a:tabLst>
            </a:pPr>
            <a:r>
              <a:rPr sz="1600" spc="-5" dirty="0">
                <a:latin typeface="Tw Cen MT" panose="020B0602020104020603" pitchFamily="34" charset="0"/>
                <a:cs typeface="Arial"/>
              </a:rPr>
              <a:t>Program penerbitan SBN dan pinjaman </a:t>
            </a:r>
            <a:r>
              <a:rPr sz="1600" spc="-5" dirty="0" err="1">
                <a:latin typeface="Tw Cen MT" panose="020B0602020104020603" pitchFamily="34" charset="0"/>
                <a:cs typeface="Arial"/>
              </a:rPr>
              <a:t>dalam</a:t>
            </a:r>
            <a:r>
              <a:rPr sz="1600" spc="-5" dirty="0">
                <a:latin typeface="Tw Cen MT" panose="020B0602020104020603" pitchFamily="34" charset="0"/>
                <a:cs typeface="Arial"/>
              </a:rPr>
              <a:t> </a:t>
            </a:r>
            <a:r>
              <a:rPr sz="1600" spc="-5" dirty="0" err="1">
                <a:latin typeface="Tw Cen MT" panose="020B0602020104020603" pitchFamily="34" charset="0"/>
                <a:cs typeface="Arial"/>
              </a:rPr>
              <a:t>rangka</a:t>
            </a:r>
            <a:r>
              <a:rPr sz="1600" spc="-5" dirty="0">
                <a:latin typeface="Tw Cen MT" panose="020B0602020104020603" pitchFamily="34" charset="0"/>
                <a:cs typeface="Arial"/>
              </a:rPr>
              <a:t> pembiayaan tambahan</a:t>
            </a:r>
            <a:r>
              <a:rPr sz="1600" spc="-105" dirty="0">
                <a:latin typeface="Tw Cen MT" panose="020B0602020104020603" pitchFamily="34" charset="0"/>
                <a:cs typeface="Arial"/>
              </a:rPr>
              <a:t> </a:t>
            </a:r>
            <a:r>
              <a:rPr sz="1600" dirty="0">
                <a:latin typeface="Tw Cen MT" panose="020B0602020104020603" pitchFamily="34" charset="0"/>
                <a:cs typeface="Arial"/>
              </a:rPr>
              <a:t>defisit</a:t>
            </a:r>
          </a:p>
          <a:p>
            <a:pPr marL="174625" indent="-161925">
              <a:lnSpc>
                <a:spcPct val="90000"/>
              </a:lnSpc>
              <a:buChar char="•"/>
              <a:tabLst>
                <a:tab pos="174625" algn="l"/>
              </a:tabLst>
            </a:pPr>
            <a:r>
              <a:rPr sz="1600" dirty="0">
                <a:latin typeface="Tw Cen MT" panose="020B0602020104020603" pitchFamily="34" charset="0"/>
                <a:cs typeface="Arial"/>
              </a:rPr>
              <a:t>Insentif </a:t>
            </a:r>
            <a:r>
              <a:rPr sz="1600" spc="-5" dirty="0">
                <a:latin typeface="Tw Cen MT" panose="020B0602020104020603" pitchFamily="34" charset="0"/>
                <a:cs typeface="Arial"/>
              </a:rPr>
              <a:t>dan </a:t>
            </a:r>
            <a:r>
              <a:rPr sz="1600" dirty="0">
                <a:latin typeface="Tw Cen MT" panose="020B0602020104020603" pitchFamily="34" charset="0"/>
                <a:cs typeface="Arial"/>
              </a:rPr>
              <a:t>fasilitas</a:t>
            </a:r>
            <a:r>
              <a:rPr sz="1600" spc="-70" dirty="0">
                <a:latin typeface="Tw Cen MT" panose="020B0602020104020603" pitchFamily="34" charset="0"/>
                <a:cs typeface="Arial"/>
              </a:rPr>
              <a:t> </a:t>
            </a:r>
            <a:r>
              <a:rPr sz="1600" spc="-5" dirty="0">
                <a:latin typeface="Tw Cen MT" panose="020B0602020104020603" pitchFamily="34" charset="0"/>
                <a:cs typeface="Arial"/>
              </a:rPr>
              <a:t>perpajakan</a:t>
            </a:r>
            <a:endParaRPr sz="1600" dirty="0">
              <a:latin typeface="Tw Cen MT" panose="020B0602020104020603" pitchFamily="34" charset="0"/>
              <a:cs typeface="Arial"/>
            </a:endParaRPr>
          </a:p>
          <a:p>
            <a:pPr marL="174625" marR="89535" indent="-161925">
              <a:lnSpc>
                <a:spcPct val="90000"/>
              </a:lnSpc>
              <a:buChar char="•"/>
              <a:tabLst>
                <a:tab pos="174625" algn="l"/>
              </a:tabLst>
            </a:pPr>
            <a:r>
              <a:rPr sz="1600" spc="-5" dirty="0">
                <a:latin typeface="Tw Cen MT" panose="020B0602020104020603" pitchFamily="34" charset="0"/>
                <a:cs typeface="Arial"/>
              </a:rPr>
              <a:t>Pelaksanaan Program Pemulihan </a:t>
            </a:r>
            <a:r>
              <a:rPr sz="1600" dirty="0" err="1">
                <a:latin typeface="Tw Cen MT" panose="020B0602020104020603" pitchFamily="34" charset="0"/>
                <a:cs typeface="Arial"/>
              </a:rPr>
              <a:t>Ekonomi</a:t>
            </a:r>
            <a:r>
              <a:rPr sz="1600" dirty="0">
                <a:latin typeface="Tw Cen MT" panose="020B0602020104020603" pitchFamily="34" charset="0"/>
                <a:cs typeface="Arial"/>
              </a:rPr>
              <a:t> </a:t>
            </a:r>
            <a:r>
              <a:rPr sz="1600" dirty="0" err="1" smtClean="0">
                <a:latin typeface="Tw Cen MT" panose="020B0602020104020603" pitchFamily="34" charset="0"/>
                <a:cs typeface="Arial"/>
              </a:rPr>
              <a:t>Nasional</a:t>
            </a:r>
            <a:r>
              <a:rPr sz="1600" dirty="0">
                <a:latin typeface="Tw Cen MT" panose="020B0602020104020603" pitchFamily="34" charset="0"/>
                <a:cs typeface="Arial"/>
              </a:rPr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A03762-B9B5-4B84-A87C-0A3AF6DD8EE7}"/>
              </a:ext>
            </a:extLst>
          </p:cNvPr>
          <p:cNvSpPr txBox="1"/>
          <p:nvPr/>
        </p:nvSpPr>
        <p:spPr>
          <a:xfrm>
            <a:off x="1898396" y="967126"/>
            <a:ext cx="10048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latin typeface="Tw Cen MT" panose="020B0602020104020603" pitchFamily="34" charset="0"/>
              </a:rPr>
              <a:t>Pandemi COVID-19 semakin meluas, sehingga diperlukan langkah-langkah yang cepat, luar biasa, dan terkoordinasi melalui penetapan </a:t>
            </a:r>
            <a:r>
              <a:rPr lang="id-ID" sz="2400" b="1" dirty="0">
                <a:solidFill>
                  <a:srgbClr val="FF0000"/>
                </a:solidFill>
                <a:latin typeface="Tw Cen MT" panose="020B0602020104020603" pitchFamily="34" charset="0"/>
              </a:rPr>
              <a:t>UU No. 2 Tahun 2020</a:t>
            </a:r>
            <a:endParaRPr lang="en-US" sz="2400" b="1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3BC39A7A-1F2D-4882-A3B8-CDEA6B7E3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55180"/>
            <a:ext cx="10607040" cy="705678"/>
          </a:xfrm>
        </p:spPr>
        <p:txBody>
          <a:bodyPr>
            <a:normAutofit/>
          </a:bodyPr>
          <a:lstStyle/>
          <a:p>
            <a:r>
              <a:rPr lang="en-US" dirty="0" smtClean="0"/>
              <a:t>K</a:t>
            </a:r>
            <a:r>
              <a:rPr lang="id-ID" dirty="0" smtClean="0"/>
              <a:t>ebijakan Fiskal </a:t>
            </a:r>
            <a:r>
              <a:rPr lang="en-US" dirty="0" smtClean="0"/>
              <a:t>(2</a:t>
            </a:r>
            <a:r>
              <a:rPr lang="en-US" dirty="0"/>
              <a:t>) : </a:t>
            </a:r>
            <a:r>
              <a:rPr lang="id-ID" dirty="0" smtClean="0"/>
              <a:t>UU No.2 Tahun 2020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1D1D1B"/>
              </a:clrFrom>
              <a:clrTo>
                <a:srgbClr val="1D1D1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509" y="577237"/>
            <a:ext cx="2276844" cy="1609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87995" y="1942167"/>
            <a:ext cx="8615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>
                <a:latin typeface="Tw Cen MT" panose="020B0602020104020603" pitchFamily="34" charset="0"/>
              </a:rPr>
              <a:t>RESPON PEMERINTAH DALAM MENGHADAPI ANCAMAN PANDEMI COVID-19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824" y="2472270"/>
            <a:ext cx="2056094" cy="143448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7" y="3986348"/>
            <a:ext cx="1414278" cy="141427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33" y="5074256"/>
            <a:ext cx="1627800" cy="1627800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2692233" y="2382420"/>
            <a:ext cx="0" cy="1620000"/>
          </a:xfrm>
          <a:prstGeom prst="line">
            <a:avLst/>
          </a:prstGeom>
          <a:ln w="76200">
            <a:solidFill>
              <a:srgbClr val="A20C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DC1E-1361-4125-B0B6-791AC388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6</a:t>
            </a:fld>
            <a:endParaRPr lang="en-US" sz="200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5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9A7A-1F2D-4882-A3B8-CDEA6B7E3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06630"/>
            <a:ext cx="11249857" cy="70567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</a:t>
            </a:r>
            <a:r>
              <a:rPr lang="id-ID" sz="3200" dirty="0" smtClean="0"/>
              <a:t>ebijakan Fiskal (3</a:t>
            </a:r>
            <a:r>
              <a:rPr lang="id-ID" sz="3200" dirty="0"/>
              <a:t>) </a:t>
            </a:r>
            <a:r>
              <a:rPr lang="en-US" sz="3200" dirty="0"/>
              <a:t>: Refocusing </a:t>
            </a:r>
            <a:r>
              <a:rPr lang="id-ID" sz="3200" dirty="0"/>
              <a:t>dan Realokasi </a:t>
            </a:r>
            <a:r>
              <a:rPr lang="en-US" sz="3200" dirty="0"/>
              <a:t>APBN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4494DD-05B0-45EA-9784-C0CA4AFE8548}"/>
              </a:ext>
            </a:extLst>
          </p:cNvPr>
          <p:cNvGraphicFramePr>
            <a:graphicFrameLocks noGrp="1"/>
          </p:cNvGraphicFramePr>
          <p:nvPr/>
        </p:nvGraphicFramePr>
        <p:xfrm>
          <a:off x="1915886" y="1574082"/>
          <a:ext cx="9868644" cy="496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6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d-ID" sz="2400" b="1" dirty="0">
                          <a:solidFill>
                            <a:schemeClr val="tx1"/>
                          </a:solidFill>
                        </a:rPr>
                        <a:t>Pendapatan Negara </a:t>
                      </a:r>
                    </a:p>
                  </a:txBody>
                  <a:tcPr>
                    <a:solidFill>
                      <a:srgbClr val="FDAF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0" dirty="0">
                          <a:solidFill>
                            <a:schemeClr val="tx1"/>
                          </a:solidFill>
                        </a:rPr>
                        <a:t>Tumbuh</a:t>
                      </a:r>
                    </a:p>
                    <a:p>
                      <a:pPr algn="ctr"/>
                      <a:r>
                        <a:rPr lang="id-ID" sz="2400" b="1" dirty="0">
                          <a:solidFill>
                            <a:schemeClr val="tx1"/>
                          </a:solidFill>
                        </a:rPr>
                        <a:t>-10%</a:t>
                      </a:r>
                    </a:p>
                  </a:txBody>
                  <a:tcPr>
                    <a:solidFill>
                      <a:srgbClr val="FDAF1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600" b="0" dirty="0">
                          <a:solidFill>
                            <a:schemeClr val="tx1"/>
                          </a:solidFill>
                        </a:rPr>
                        <a:t>Penerimaan Perpajakan</a:t>
                      </a:r>
                      <a:r>
                        <a:rPr lang="id-ID" sz="1600" b="0" baseline="0" dirty="0">
                          <a:solidFill>
                            <a:schemeClr val="tx1"/>
                          </a:solidFill>
                        </a:rPr>
                        <a:t> tumbuh -5,4% akibat pelemahan ekonomi dan dukungan insentif perpajakan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600" b="0" baseline="0" dirty="0">
                          <a:solidFill>
                            <a:schemeClr val="tx1"/>
                          </a:solidFill>
                        </a:rPr>
                        <a:t>Penerimaan PNBP tumbuh -26,9% akibat jatuhnya harga komoditas dan insentif penurunan harga gas industri</a:t>
                      </a:r>
                      <a:endParaRPr lang="id-ID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AF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8189">
                <a:tc>
                  <a:txBody>
                    <a:bodyPr/>
                    <a:lstStyle/>
                    <a:p>
                      <a:r>
                        <a:rPr lang="id-ID" sz="2400" b="1" dirty="0">
                          <a:solidFill>
                            <a:schemeClr val="tx1"/>
                          </a:solidFill>
                        </a:rPr>
                        <a:t>Belanja Negara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b="1" dirty="0">
                          <a:solidFill>
                            <a:schemeClr val="tx1"/>
                          </a:solidFill>
                        </a:rPr>
                        <a:t>255,1 T </a:t>
                      </a:r>
                      <a:r>
                        <a:rPr lang="id-ID" sz="1600" b="0" dirty="0">
                          <a:solidFill>
                            <a:schemeClr val="tx1"/>
                          </a:solidFill>
                        </a:rPr>
                        <a:t>melalui realokasi belanja dan tambahan belanja Covid-19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d-ID" sz="1600" b="0" dirty="0">
                          <a:solidFill>
                            <a:schemeClr val="tx1"/>
                          </a:solidFill>
                        </a:rPr>
                        <a:t>Penghematan belanja</a:t>
                      </a:r>
                      <a:r>
                        <a:rPr lang="id-ID" sz="1600" b="0" baseline="0" dirty="0">
                          <a:solidFill>
                            <a:schemeClr val="tx1"/>
                          </a:solidFill>
                        </a:rPr>
                        <a:t> K/L </a:t>
                      </a:r>
                      <a:r>
                        <a:rPr lang="id-ID" sz="2000" b="1" baseline="0" dirty="0">
                          <a:solidFill>
                            <a:schemeClr val="tx1"/>
                          </a:solidFill>
                        </a:rPr>
                        <a:t>95,7 T</a:t>
                      </a:r>
                      <a:r>
                        <a:rPr lang="id-ID" sz="1600" b="0" baseline="0" dirty="0">
                          <a:solidFill>
                            <a:schemeClr val="tx1"/>
                          </a:solidFill>
                        </a:rPr>
                        <a:t>, a.l.:</a:t>
                      </a:r>
                      <a:endParaRPr lang="id-ID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542925" indent="-276225">
                        <a:buFont typeface="Wingdings" panose="05000000000000000000" pitchFamily="2" charset="2"/>
                        <a:buChar char="Ø"/>
                      </a:pPr>
                      <a:r>
                        <a:rPr lang="id-ID" sz="1600" b="0" dirty="0">
                          <a:solidFill>
                            <a:schemeClr val="tx1"/>
                          </a:solidFill>
                        </a:rPr>
                        <a:t>Pemotongan</a:t>
                      </a:r>
                      <a:r>
                        <a:rPr lang="id-ID" sz="1600" b="0" baseline="0" dirty="0">
                          <a:solidFill>
                            <a:schemeClr val="tx1"/>
                          </a:solidFill>
                        </a:rPr>
                        <a:t> belanja barang 52 T (a.l. Perjadin, paket meeting)</a:t>
                      </a:r>
                    </a:p>
                    <a:p>
                      <a:pPr marL="542925" indent="-276225">
                        <a:buFont typeface="Wingdings" panose="05000000000000000000" pitchFamily="2" charset="2"/>
                        <a:buChar char="Ø"/>
                      </a:pPr>
                      <a:r>
                        <a:rPr lang="id-ID" sz="1600" b="0" baseline="0" dirty="0">
                          <a:solidFill>
                            <a:schemeClr val="tx1"/>
                          </a:solidFill>
                        </a:rPr>
                        <a:t>Pemotongan belanja modal 42,6 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d-ID" sz="1600" b="0" baseline="0" dirty="0">
                          <a:solidFill>
                            <a:schemeClr val="tx1"/>
                          </a:solidFill>
                        </a:rPr>
                        <a:t>Penurunan anggaran Transfer ke Daerah dan Dana Desa </a:t>
                      </a:r>
                      <a:r>
                        <a:rPr lang="id-ID" sz="2000" b="1" baseline="0" dirty="0">
                          <a:solidFill>
                            <a:schemeClr val="tx1"/>
                          </a:solidFill>
                        </a:rPr>
                        <a:t>94,22 T</a:t>
                      </a:r>
                      <a:endParaRPr lang="id-ID" sz="18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d-ID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d-ID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d-ID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d-ID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d-ID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d-ID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d-ID" sz="105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d-ID" sz="1600" b="0" baseline="0" dirty="0">
                          <a:solidFill>
                            <a:schemeClr val="tx1"/>
                          </a:solidFill>
                        </a:rPr>
                        <a:t>Penguatan belanja penanganan Covid-19 (kesehatan, bansos) </a:t>
                      </a:r>
                      <a:endParaRPr lang="id-ID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400" b="1" dirty="0">
                          <a:solidFill>
                            <a:schemeClr val="tx1"/>
                          </a:solidFill>
                        </a:rPr>
                        <a:t>Defisit</a:t>
                      </a:r>
                    </a:p>
                  </a:txBody>
                  <a:tcP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b="1" dirty="0">
                          <a:solidFill>
                            <a:schemeClr val="tx1"/>
                          </a:solidFill>
                        </a:rPr>
                        <a:t>5,07%</a:t>
                      </a:r>
                    </a:p>
                  </a:txBody>
                  <a:tcP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b="0" dirty="0">
                          <a:solidFill>
                            <a:schemeClr val="tx1"/>
                          </a:solidFill>
                        </a:rPr>
                        <a:t>Pembiayaan anggaran untuk pemulihan</a:t>
                      </a:r>
                      <a:r>
                        <a:rPr lang="id-ID" sz="1600" b="0" baseline="0" dirty="0">
                          <a:solidFill>
                            <a:schemeClr val="tx1"/>
                          </a:solidFill>
                        </a:rPr>
                        <a:t> ekonomi</a:t>
                      </a:r>
                      <a:endParaRPr lang="id-ID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538095-4A72-4F82-9006-CDAC80FA6442}"/>
              </a:ext>
            </a:extLst>
          </p:cNvPr>
          <p:cNvGraphicFramePr>
            <a:graphicFrameLocks noGrp="1"/>
          </p:cNvGraphicFramePr>
          <p:nvPr/>
        </p:nvGraphicFramePr>
        <p:xfrm>
          <a:off x="5826464" y="3889177"/>
          <a:ext cx="5721350" cy="169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5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462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DBH</a:t>
                      </a:r>
                      <a:r>
                        <a:rPr lang="id-ID" sz="1400" b="1" baseline="0" dirty="0">
                          <a:solidFill>
                            <a:schemeClr val="bg1"/>
                          </a:solidFill>
                        </a:rPr>
                        <a:t> turun 27,8 T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F4A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Mengikuti penurunan penerimaan negara</a:t>
                      </a:r>
                    </a:p>
                  </a:txBody>
                  <a:tcPr>
                    <a:solidFill>
                      <a:srgbClr val="6F4A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DAU</a:t>
                      </a:r>
                      <a:r>
                        <a:rPr lang="id-ID" sz="1400" b="1" baseline="0" dirty="0">
                          <a:solidFill>
                            <a:schemeClr val="bg1"/>
                          </a:solidFill>
                        </a:rPr>
                        <a:t> turun 42,7 T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F4A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Penghematan</a:t>
                      </a:r>
                      <a:r>
                        <a:rPr lang="id-ID" sz="1400" b="1" baseline="0" dirty="0">
                          <a:solidFill>
                            <a:schemeClr val="bg1"/>
                          </a:solidFill>
                        </a:rPr>
                        <a:t> 10%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F4A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591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DAK Fisik turun 18 T</a:t>
                      </a:r>
                    </a:p>
                  </a:txBody>
                  <a:tcPr>
                    <a:solidFill>
                      <a:srgbClr val="6F4A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Pemotongan 25%</a:t>
                      </a:r>
                    </a:p>
                  </a:txBody>
                  <a:tcPr>
                    <a:solidFill>
                      <a:srgbClr val="6F4A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DAK NF turun 1,5 T</a:t>
                      </a:r>
                    </a:p>
                  </a:txBody>
                  <a:tcPr>
                    <a:solidFill>
                      <a:srgbClr val="6F4A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Penghematan alamiah</a:t>
                      </a:r>
                    </a:p>
                  </a:txBody>
                  <a:tcPr>
                    <a:solidFill>
                      <a:srgbClr val="6F4A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16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Otsus dan DIY turun 1,9 T</a:t>
                      </a:r>
                    </a:p>
                  </a:txBody>
                  <a:tcPr>
                    <a:solidFill>
                      <a:srgbClr val="6F4A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Penyesuaian dengan pagu DAU</a:t>
                      </a:r>
                    </a:p>
                  </a:txBody>
                  <a:tcPr>
                    <a:solidFill>
                      <a:srgbClr val="6F4A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Dana Desa</a:t>
                      </a:r>
                      <a:r>
                        <a:rPr lang="id-ID" sz="1400" b="1" baseline="0" dirty="0">
                          <a:solidFill>
                            <a:schemeClr val="bg1"/>
                          </a:solidFill>
                        </a:rPr>
                        <a:t> turun 0,8 T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F4A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id-ID" sz="1400" b="1" dirty="0">
                          <a:solidFill>
                            <a:schemeClr val="bg1"/>
                          </a:solidFill>
                        </a:rPr>
                        <a:t>Penghematan alamiah</a:t>
                      </a:r>
                    </a:p>
                  </a:txBody>
                  <a:tcPr>
                    <a:solidFill>
                      <a:srgbClr val="6F4A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1DDA9B-E754-4037-959F-01021C9AA7E7}"/>
              </a:ext>
            </a:extLst>
          </p:cNvPr>
          <p:cNvSpPr txBox="1"/>
          <p:nvPr/>
        </p:nvSpPr>
        <p:spPr>
          <a:xfrm>
            <a:off x="10574910" y="6511319"/>
            <a:ext cx="1340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Sumber</a:t>
            </a:r>
            <a:r>
              <a:rPr lang="en-US" sz="1100" dirty="0"/>
              <a:t> : </a:t>
            </a:r>
            <a:r>
              <a:rPr lang="en-US" sz="1100" dirty="0" err="1"/>
              <a:t>Kemenkeu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68D82F-9AF4-4B99-A26B-14AFA4547A89}"/>
              </a:ext>
            </a:extLst>
          </p:cNvPr>
          <p:cNvSpPr/>
          <p:nvPr/>
        </p:nvSpPr>
        <p:spPr>
          <a:xfrm>
            <a:off x="347870" y="956108"/>
            <a:ext cx="11410121" cy="480653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1C7CA-2D0C-4DDB-A56C-E4DEB1C0B04A}"/>
              </a:ext>
            </a:extLst>
          </p:cNvPr>
          <p:cNvSpPr txBox="1"/>
          <p:nvPr/>
        </p:nvSpPr>
        <p:spPr>
          <a:xfrm>
            <a:off x="883971" y="996379"/>
            <a:ext cx="1060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APBN </a:t>
            </a:r>
            <a:r>
              <a:rPr lang="en-US" sz="2000" b="1" dirty="0" err="1">
                <a:cs typeface="Arial" panose="020B0604020202020204" pitchFamily="34" charset="0"/>
              </a:rPr>
              <a:t>difokuskan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b="1" dirty="0" err="1">
                <a:cs typeface="Arial" panose="020B0604020202020204" pitchFamily="34" charset="0"/>
              </a:rPr>
              <a:t>untuk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b="1" dirty="0" err="1">
                <a:cs typeface="Arial" panose="020B0604020202020204" pitchFamily="34" charset="0"/>
              </a:rPr>
              <a:t>penanganan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b="1" dirty="0" err="1">
                <a:cs typeface="Arial" panose="020B0604020202020204" pitchFamily="34" charset="0"/>
              </a:rPr>
              <a:t>kesehatan</a:t>
            </a:r>
            <a:r>
              <a:rPr lang="en-US" sz="2000" b="1" dirty="0">
                <a:cs typeface="Arial" panose="020B0604020202020204" pitchFamily="34" charset="0"/>
              </a:rPr>
              <a:t>, </a:t>
            </a:r>
            <a:r>
              <a:rPr lang="en-US" sz="2000" b="1" dirty="0" err="1">
                <a:cs typeface="Arial" panose="020B0604020202020204" pitchFamily="34" charset="0"/>
              </a:rPr>
              <a:t>bantuan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b="1" dirty="0" err="1">
                <a:cs typeface="Arial" panose="020B0604020202020204" pitchFamily="34" charset="0"/>
              </a:rPr>
              <a:t>sosial</a:t>
            </a:r>
            <a:r>
              <a:rPr lang="en-US" sz="2000" b="1" dirty="0">
                <a:cs typeface="Arial" panose="020B0604020202020204" pitchFamily="34" charset="0"/>
              </a:rPr>
              <a:t>, dan </a:t>
            </a:r>
            <a:r>
              <a:rPr lang="en-US" sz="2000" b="1" dirty="0" err="1">
                <a:cs typeface="Arial" panose="020B0604020202020204" pitchFamily="34" charset="0"/>
              </a:rPr>
              <a:t>pemulihan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b="1" dirty="0" err="1">
                <a:cs typeface="Arial" panose="020B0604020202020204" pitchFamily="34" charset="0"/>
              </a:rPr>
              <a:t>ekonomi</a:t>
            </a:r>
            <a:endParaRPr lang="en-US" sz="2000" b="1" dirty="0"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7019" y="4374654"/>
            <a:ext cx="2331221" cy="23312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8" b="96687" l="9904" r="89936">
                        <a14:foregroundMark x1="38978" y1="55694" x2="46486" y2="48861"/>
                        <a14:foregroundMark x1="57827" y1="37474" x2="59105" y2="36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9863" y="1979285"/>
            <a:ext cx="5962650" cy="46005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0781" y1="13750" x2="18125" y2="22500"/>
                        <a14:foregroundMark x1="80000" y1="11406" x2="88750" y2="20000"/>
                        <a14:foregroundMark x1="78438" y1="65781" x2="80313" y2="83438"/>
                        <a14:foregroundMark x1="90469" y1="64063" x2="72656" y2="82500"/>
                        <a14:foregroundMark x1="22656" y1="66875" x2="22656" y2="84063"/>
                        <a14:foregroundMark x1="29531" y1="69219" x2="25781" y2="729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8456" y="3003159"/>
            <a:ext cx="1371495" cy="13714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2481B-F350-400F-BC92-B8951434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7</a:t>
            </a:fld>
            <a:endParaRPr lang="en-US" sz="200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8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4B21E-D6AF-4F1F-B6C5-DA774E1B8A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2691C10-8CD9-4F68-89F1-0F558372476A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4E39E4-EDC8-4517-B110-374475ECD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2098"/>
              </p:ext>
            </p:extLst>
          </p:nvPr>
        </p:nvGraphicFramePr>
        <p:xfrm>
          <a:off x="6886575" y="1439595"/>
          <a:ext cx="5055647" cy="4239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848">
                  <a:extLst>
                    <a:ext uri="{9D8B030D-6E8A-4147-A177-3AD203B41FA5}">
                      <a16:colId xmlns:a16="http://schemas.microsoft.com/office/drawing/2014/main" val="1940402375"/>
                    </a:ext>
                  </a:extLst>
                </a:gridCol>
                <a:gridCol w="1676103">
                  <a:extLst>
                    <a:ext uri="{9D8B030D-6E8A-4147-A177-3AD203B41FA5}">
                      <a16:colId xmlns:a16="http://schemas.microsoft.com/office/drawing/2014/main" val="1173744086"/>
                    </a:ext>
                  </a:extLst>
                </a:gridCol>
                <a:gridCol w="1398696">
                  <a:extLst>
                    <a:ext uri="{9D8B030D-6E8A-4147-A177-3AD203B41FA5}">
                      <a16:colId xmlns:a16="http://schemas.microsoft.com/office/drawing/2014/main" val="2532320953"/>
                    </a:ext>
                  </a:extLst>
                </a:gridCol>
              </a:tblGrid>
              <a:tr h="115735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T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otal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belanja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APBD di 477 </a:t>
                      </a:r>
                      <a:r>
                        <a:rPr kumimoji="0" lang="en-US" sz="2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daerah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 yang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direalokasi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dan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  </a:t>
                      </a:r>
                      <a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refocusing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sebesar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id-ID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Rp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71,72 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T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dan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digunakan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untuk</a:t>
                      </a:r>
                      <a:r>
                        <a:rPr kumimoji="0" lang="id-ID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 pitchFamily="34" charset="0"/>
                          <a:ea typeface="+mn-ea"/>
                          <a:cs typeface="Arial"/>
                          <a:sym typeface="Arial"/>
                        </a:rPr>
                        <a:t>: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249465"/>
                  </a:ext>
                </a:extLst>
              </a:tr>
              <a:tr h="3081718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T="365760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3A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2000" b="1" dirty="0">
                        <a:solidFill>
                          <a:sysClr val="windowText" lastClr="000000"/>
                        </a:solidFill>
                        <a:latin typeface="Tw Cen MT" panose="020B0602020104020603" pitchFamily="34" charset="0"/>
                      </a:endParaRPr>
                    </a:p>
                    <a:p>
                      <a:pPr algn="ctr"/>
                      <a:endParaRPr lang="en-US" sz="1600" b="1" dirty="0">
                        <a:solidFill>
                          <a:sysClr val="windowText" lastClr="000000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290640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C667CC-3197-4BBC-90A8-DA1903AFF865}"/>
              </a:ext>
            </a:extLst>
          </p:cNvPr>
          <p:cNvCxnSpPr>
            <a:cxnSpLocks/>
          </p:cNvCxnSpPr>
          <p:nvPr/>
        </p:nvCxnSpPr>
        <p:spPr>
          <a:xfrm>
            <a:off x="6794031" y="1515983"/>
            <a:ext cx="0" cy="4540173"/>
          </a:xfrm>
          <a:prstGeom prst="line">
            <a:avLst/>
          </a:prstGeom>
          <a:ln w="38100">
            <a:solidFill>
              <a:srgbClr val="6F4A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DD1BF1-F9AC-4B22-8930-FD8C0C2ABAF6}"/>
              </a:ext>
            </a:extLst>
          </p:cNvPr>
          <p:cNvSpPr txBox="1"/>
          <p:nvPr/>
        </p:nvSpPr>
        <p:spPr>
          <a:xfrm>
            <a:off x="10234344" y="5721887"/>
            <a:ext cx="17972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Sumber</a:t>
            </a:r>
            <a:r>
              <a:rPr lang="en-US" sz="1100" dirty="0" smtClean="0"/>
              <a:t> : DJPK, 16 </a:t>
            </a:r>
            <a:r>
              <a:rPr lang="en-US" sz="1100" dirty="0" err="1" smtClean="0"/>
              <a:t>Juni</a:t>
            </a:r>
            <a:r>
              <a:rPr lang="en-US" sz="1100" dirty="0" smtClean="0"/>
              <a:t> 2020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197935" y="2598818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Rp30,62 </a:t>
            </a: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T</a:t>
            </a:r>
            <a:endParaRPr lang="id-ID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108744" y="3264141"/>
            <a:ext cx="1669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Kesehatan</a:t>
            </a:r>
          </a:p>
          <a:p>
            <a:pPr algn="ctr"/>
            <a:r>
              <a:rPr lang="id-ID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(COVID-19)</a:t>
            </a:r>
            <a:endParaRPr lang="id-ID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922450" y="2614208"/>
            <a:ext cx="1378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Tw Cen MT" panose="020B0602020104020603" pitchFamily="34" charset="0"/>
              </a:rPr>
              <a:t>Rp22,56 </a:t>
            </a:r>
            <a:r>
              <a:rPr lang="en-US" sz="2200" b="1" dirty="0">
                <a:latin typeface="Tw Cen MT" panose="020B0602020104020603" pitchFamily="34" charset="0"/>
              </a:rPr>
              <a:t>T</a:t>
            </a:r>
            <a:endParaRPr lang="id-ID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8814929" y="3279866"/>
            <a:ext cx="172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pPr algn="ctr"/>
            <a:r>
              <a:rPr lang="id-ID" sz="2200" dirty="0">
                <a:solidFill>
                  <a:schemeClr val="tx1"/>
                </a:solidFill>
              </a:rPr>
              <a:t>Jaring Pengaman Sosial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34756" y="264498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Tw Cen MT" panose="020B0602020104020603" pitchFamily="34" charset="0"/>
              </a:rPr>
              <a:t>Rp</a:t>
            </a:r>
            <a:r>
              <a:rPr lang="id-ID" sz="2000" b="1" dirty="0" smtClean="0">
                <a:latin typeface="Tw Cen MT" panose="020B0602020104020603" pitchFamily="34" charset="0"/>
              </a:rPr>
              <a:t>1</a:t>
            </a:r>
            <a:r>
              <a:rPr lang="en-US" sz="2000" b="1" dirty="0" smtClean="0">
                <a:latin typeface="Tw Cen MT" panose="020B0602020104020603" pitchFamily="34" charset="0"/>
              </a:rPr>
              <a:t>8,54 </a:t>
            </a:r>
            <a:r>
              <a:rPr lang="en-US" sz="2000" b="1" dirty="0">
                <a:latin typeface="Tw Cen MT" panose="020B0602020104020603" pitchFamily="34" charset="0"/>
              </a:rPr>
              <a:t>T</a:t>
            </a:r>
            <a:endParaRPr lang="id-ID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489672" y="3233469"/>
            <a:ext cx="1549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pPr algn="ctr"/>
            <a:r>
              <a:rPr lang="id-ID" sz="2000" dirty="0">
                <a:solidFill>
                  <a:schemeClr val="tx1"/>
                </a:solidFill>
              </a:rPr>
              <a:t>Penanganan Dampak Ekonomi</a:t>
            </a:r>
          </a:p>
        </p:txBody>
      </p:sp>
      <p:pic>
        <p:nvPicPr>
          <p:cNvPr id="1034" name="Picture 10" descr="SIGAP | Coming S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498064"/>
            <a:ext cx="1821268" cy="10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841" t="44222" r="29899" b="9333"/>
          <a:stretch/>
        </p:blipFill>
        <p:spPr>
          <a:xfrm>
            <a:off x="8845080" y="4355569"/>
            <a:ext cx="1614441" cy="1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8818" y="4292347"/>
            <a:ext cx="1317695" cy="1201309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42440"/>
              </p:ext>
            </p:extLst>
          </p:nvPr>
        </p:nvGraphicFramePr>
        <p:xfrm>
          <a:off x="314325" y="1870166"/>
          <a:ext cx="6400097" cy="2819400"/>
        </p:xfrm>
        <a:graphic>
          <a:graphicData uri="http://schemas.openxmlformats.org/drawingml/2006/table">
            <a:tbl>
              <a:tblPr/>
              <a:tblGrid>
                <a:gridCol w="2105025">
                  <a:extLst>
                    <a:ext uri="{9D8B030D-6E8A-4147-A177-3AD203B41FA5}">
                      <a16:colId xmlns:a16="http://schemas.microsoft.com/office/drawing/2014/main" val="4050890984"/>
                    </a:ext>
                  </a:extLst>
                </a:gridCol>
                <a:gridCol w="1256597">
                  <a:extLst>
                    <a:ext uri="{9D8B030D-6E8A-4147-A177-3AD203B41FA5}">
                      <a16:colId xmlns:a16="http://schemas.microsoft.com/office/drawing/2014/main" val="80143165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54930628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1463453221"/>
                    </a:ext>
                  </a:extLst>
                </a:gridCol>
              </a:tblGrid>
              <a:tr h="2506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Deskripsi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Sebelum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Sesudah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%</a:t>
                      </a:r>
                      <a:r>
                        <a:rPr lang="id-ID" sz="1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</a:rPr>
                        <a:t> Penyesuaian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09877"/>
                  </a:ext>
                </a:extLst>
              </a:tr>
              <a:tr h="58203">
                <a:tc>
                  <a:txBody>
                    <a:bodyPr/>
                    <a:lstStyle/>
                    <a:p>
                      <a:pPr algn="ctr" rtl="0" fontAlgn="ctr"/>
                      <a:endParaRPr lang="en-US" sz="500" b="0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500" b="0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500" b="0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500" b="0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696477"/>
                  </a:ext>
                </a:extLst>
              </a:tr>
              <a:tr h="2506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Pendapatan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1,250.29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1,051.15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-15.93%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101907"/>
                  </a:ext>
                </a:extLst>
              </a:tr>
              <a:tr h="2506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 PAD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331.39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235.71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-28.87%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12147"/>
                  </a:ext>
                </a:extLst>
              </a:tr>
              <a:tr h="2506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 TKDD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782.40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695.84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-11.06%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08758"/>
                  </a:ext>
                </a:extLst>
              </a:tr>
              <a:tr h="2506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 Lainnya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136.50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119.60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-12.38%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185970"/>
                  </a:ext>
                </a:extLst>
              </a:tr>
              <a:tr h="2506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Belanja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1,298.26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1,070.27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-17.56%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7126"/>
                  </a:ext>
                </a:extLst>
              </a:tr>
              <a:tr h="2506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Belanja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Pegawai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426.77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403.56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-5.44%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59209"/>
                  </a:ext>
                </a:extLst>
              </a:tr>
              <a:tr h="2506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Belanja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Barang</a:t>
                      </a:r>
                      <a:r>
                        <a:rPr lang="id-ID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/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Jasa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318.41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207.54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-34.82%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97169"/>
                  </a:ext>
                </a:extLst>
              </a:tr>
              <a:tr h="2506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 Belanja Modal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235.66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124.18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-47.31%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025170"/>
                  </a:ext>
                </a:extLst>
              </a:tr>
              <a:tr h="2506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-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Belanja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Lainnya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317.42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335.00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5.54%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5153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71863" y="4912892"/>
            <a:ext cx="6549901" cy="155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 algn="just" defTabSz="514350">
              <a:lnSpc>
                <a:spcPct val="8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id-ID" dirty="0" smtClean="0">
                <a:latin typeface="Tw Cen MT" panose="020B0602020104020603" pitchFamily="34" charset="0"/>
              </a:rPr>
              <a:t>Secara </a:t>
            </a:r>
            <a:r>
              <a:rPr lang="id-ID" dirty="0">
                <a:latin typeface="Tw Cen MT" panose="020B0602020104020603" pitchFamily="34" charset="0"/>
              </a:rPr>
              <a:t>nasional, </a:t>
            </a:r>
            <a:r>
              <a:rPr lang="id-ID" dirty="0" smtClean="0">
                <a:latin typeface="Tw Cen MT" panose="020B0602020104020603" pitchFamily="34" charset="0"/>
              </a:rPr>
              <a:t>pendapatan </a:t>
            </a:r>
            <a:r>
              <a:rPr lang="id-ID" dirty="0">
                <a:latin typeface="Tw Cen MT" panose="020B0602020104020603" pitchFamily="34" charset="0"/>
              </a:rPr>
              <a:t>daerah </a:t>
            </a:r>
            <a:r>
              <a:rPr lang="id-ID" dirty="0" smtClean="0">
                <a:latin typeface="Tw Cen MT" panose="020B0602020104020603" pitchFamily="34" charset="0"/>
              </a:rPr>
              <a:t>turun 15,</a:t>
            </a:r>
            <a:r>
              <a:rPr lang="en-US" dirty="0" smtClean="0">
                <a:latin typeface="Tw Cen MT" panose="020B0602020104020603" pitchFamily="34" charset="0"/>
              </a:rPr>
              <a:t>94</a:t>
            </a:r>
            <a:r>
              <a:rPr lang="id-ID" dirty="0" smtClean="0">
                <a:latin typeface="Tw Cen MT" panose="020B0602020104020603" pitchFamily="34" charset="0"/>
              </a:rPr>
              <a:t>%, </a:t>
            </a:r>
            <a:r>
              <a:rPr lang="id-ID" dirty="0">
                <a:latin typeface="Tw Cen MT" panose="020B0602020104020603" pitchFamily="34" charset="0"/>
              </a:rPr>
              <a:t>termasuk penurunan PAD </a:t>
            </a:r>
            <a:r>
              <a:rPr lang="id-ID" dirty="0" smtClean="0">
                <a:latin typeface="Tw Cen MT" panose="020B0602020104020603" pitchFamily="34" charset="0"/>
              </a:rPr>
              <a:t>yg cukup dalam 28,</a:t>
            </a:r>
            <a:r>
              <a:rPr lang="en-US" dirty="0" smtClean="0">
                <a:latin typeface="Tw Cen MT" panose="020B0602020104020603" pitchFamily="34" charset="0"/>
              </a:rPr>
              <a:t>87</a:t>
            </a:r>
            <a:r>
              <a:rPr lang="id-ID" dirty="0" smtClean="0">
                <a:latin typeface="Tw Cen MT" panose="020B0602020104020603" pitchFamily="34" charset="0"/>
              </a:rPr>
              <a:t>%, khususnya di Jawa-Bali dengan tingkat pandemi tinggi. </a:t>
            </a:r>
          </a:p>
          <a:p>
            <a:pPr marL="180975" indent="-180975" algn="just" defTabSz="514350">
              <a:lnSpc>
                <a:spcPct val="8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id-ID" dirty="0" smtClean="0">
                <a:latin typeface="Tw Cen MT" panose="020B0602020104020603" pitchFamily="34" charset="0"/>
              </a:rPr>
              <a:t>Pada </a:t>
            </a:r>
            <a:r>
              <a:rPr lang="id-ID" dirty="0">
                <a:latin typeface="Tw Cen MT" panose="020B0602020104020603" pitchFamily="34" charset="0"/>
              </a:rPr>
              <a:t>sisi </a:t>
            </a:r>
            <a:r>
              <a:rPr lang="id-ID" dirty="0" smtClean="0">
                <a:latin typeface="Tw Cen MT" panose="020B0602020104020603" pitchFamily="34" charset="0"/>
              </a:rPr>
              <a:t>belanja, </a:t>
            </a:r>
            <a:r>
              <a:rPr lang="id-ID" dirty="0">
                <a:latin typeface="Tw Cen MT" panose="020B0602020104020603" pitchFamily="34" charset="0"/>
              </a:rPr>
              <a:t>terdapat penurunan </a:t>
            </a:r>
            <a:r>
              <a:rPr lang="id-ID" dirty="0" smtClean="0">
                <a:latin typeface="Tw Cen MT" panose="020B0602020104020603" pitchFamily="34" charset="0"/>
              </a:rPr>
              <a:t>1</a:t>
            </a:r>
            <a:r>
              <a:rPr lang="en-US" dirty="0" smtClean="0">
                <a:latin typeface="Tw Cen MT" panose="020B0602020104020603" pitchFamily="34" charset="0"/>
              </a:rPr>
              <a:t>7,56</a:t>
            </a:r>
            <a:r>
              <a:rPr lang="id-ID" dirty="0" smtClean="0">
                <a:latin typeface="Tw Cen MT" panose="020B0602020104020603" pitchFamily="34" charset="0"/>
              </a:rPr>
              <a:t>%. Penurunan tertinggi pada belanja barang/jasa dan modal, mencapai 34,82% dan 47,31% untuk direalokasi bagi penanganan COVID-19</a:t>
            </a:r>
            <a:endParaRPr lang="en-US" dirty="0" smtClean="0">
              <a:latin typeface="Tw Cen MT" panose="020B0602020104020603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C39A7A-1F2D-4882-A3B8-CDEA6B7E3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06630"/>
            <a:ext cx="11249857" cy="70567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</a:t>
            </a:r>
            <a:r>
              <a:rPr lang="id-ID" sz="3200" dirty="0" smtClean="0"/>
              <a:t>ebijakan Fiskal (4) </a:t>
            </a:r>
            <a:r>
              <a:rPr lang="en-US" sz="3200" dirty="0"/>
              <a:t>: </a:t>
            </a:r>
            <a:r>
              <a:rPr lang="id-ID" sz="3200" dirty="0" smtClean="0"/>
              <a:t>Penyesuaian </a:t>
            </a:r>
            <a:r>
              <a:rPr lang="en-US" sz="3200" dirty="0" smtClean="0"/>
              <a:t>APB</a:t>
            </a:r>
            <a:r>
              <a:rPr lang="id-ID" sz="3200" dirty="0" smtClean="0"/>
              <a:t>D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4DFC8-589D-4255-A47B-4EC4EC0944C9}"/>
              </a:ext>
            </a:extLst>
          </p:cNvPr>
          <p:cNvSpPr txBox="1"/>
          <p:nvPr/>
        </p:nvSpPr>
        <p:spPr>
          <a:xfrm>
            <a:off x="348704" y="744742"/>
            <a:ext cx="11460760" cy="584775"/>
          </a:xfrm>
          <a:prstGeom prst="rect">
            <a:avLst/>
          </a:prstGeom>
          <a:solidFill>
            <a:srgbClr val="FFEC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w Cen MT" panose="020B0602020104020603" pitchFamily="34" charset="0"/>
              </a:rPr>
              <a:t>Kemenkeu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bersama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Kemendagri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mengeluarkan</a:t>
            </a:r>
            <a:r>
              <a:rPr lang="en-US" sz="1600" dirty="0">
                <a:latin typeface="Tw Cen MT" panose="020B0602020104020603" pitchFamily="34" charset="0"/>
              </a:rPr>
              <a:t> SKB </a:t>
            </a:r>
            <a:r>
              <a:rPr lang="en-US" sz="1600" dirty="0" err="1">
                <a:latin typeface="Tw Cen MT" panose="020B0602020104020603" pitchFamily="34" charset="0"/>
              </a:rPr>
              <a:t>untuk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mewajibkan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seluruh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id-ID" sz="1600" dirty="0" smtClean="0">
                <a:latin typeface="Tw Cen MT" panose="020B0602020104020603" pitchFamily="34" charset="0"/>
              </a:rPr>
              <a:t>Pemda</a:t>
            </a:r>
            <a:r>
              <a:rPr lang="en-US" sz="1600" dirty="0" smtClean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melakukan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penghematan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belanja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</a:rPr>
              <a:t>barang</a:t>
            </a:r>
            <a:r>
              <a:rPr lang="id-ID" sz="1600" dirty="0">
                <a:latin typeface="Tw Cen MT" panose="020B0602020104020603" pitchFamily="34" charset="0"/>
              </a:rPr>
              <a:t>/</a:t>
            </a:r>
            <a:r>
              <a:rPr lang="en-US" sz="1600" dirty="0" err="1" smtClean="0">
                <a:latin typeface="Tw Cen MT" panose="020B0602020104020603" pitchFamily="34" charset="0"/>
              </a:rPr>
              <a:t>jasa</a:t>
            </a:r>
            <a:r>
              <a:rPr lang="en-US" sz="1600" dirty="0">
                <a:latin typeface="Tw Cen MT" panose="020B0602020104020603" pitchFamily="34" charset="0"/>
              </a:rPr>
              <a:t>, </a:t>
            </a:r>
            <a:r>
              <a:rPr lang="en-US" sz="1600" dirty="0" err="1">
                <a:latin typeface="Tw Cen MT" panose="020B0602020104020603" pitchFamily="34" charset="0"/>
              </a:rPr>
              <a:t>belanja</a:t>
            </a:r>
            <a:r>
              <a:rPr lang="en-US" sz="1600" dirty="0">
                <a:latin typeface="Tw Cen MT" panose="020B0602020104020603" pitchFamily="34" charset="0"/>
              </a:rPr>
              <a:t> modal, </a:t>
            </a:r>
            <a:r>
              <a:rPr lang="en-US" sz="1600" dirty="0" err="1">
                <a:latin typeface="Tw Cen MT" panose="020B0602020104020603" pitchFamily="34" charset="0"/>
              </a:rPr>
              <a:t>serta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normalisasi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belanja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pegawai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dan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merealokasi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</a:rPr>
              <a:t>hasil</a:t>
            </a:r>
            <a:r>
              <a:rPr lang="id-ID" sz="1600" dirty="0" smtClean="0">
                <a:latin typeface="Tw Cen MT" panose="020B0602020104020603" pitchFamily="34" charset="0"/>
              </a:rPr>
              <a:t>nya</a:t>
            </a:r>
            <a:r>
              <a:rPr lang="en-US" sz="1600" dirty="0" smtClean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untuk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</a:rPr>
              <a:t>penan</a:t>
            </a:r>
            <a:r>
              <a:rPr lang="id-ID" sz="1600" dirty="0" smtClean="0">
                <a:latin typeface="Tw Cen MT" panose="020B0602020104020603" pitchFamily="34" charset="0"/>
              </a:rPr>
              <a:t>ganan dampak COVID-19</a:t>
            </a:r>
            <a:endParaRPr lang="en-US" sz="1600" dirty="0">
              <a:latin typeface="Tw Cen MT" panose="020B06020201040206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D1BF1-F9AC-4B22-8930-FD8C0C2ABAF6}"/>
              </a:ext>
            </a:extLst>
          </p:cNvPr>
          <p:cNvSpPr txBox="1"/>
          <p:nvPr/>
        </p:nvSpPr>
        <p:spPr>
          <a:xfrm>
            <a:off x="5956122" y="158919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i="1" dirty="0" smtClean="0"/>
              <a:t>(Rp Miliar)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23554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6469379" y="4385151"/>
            <a:ext cx="5674995" cy="23266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E2691C10-8CD9-4F68-89F1-0F558372476A}" type="slidenum">
              <a:rPr lang="en-US" sz="2000">
                <a:solidFill>
                  <a:schemeClr val="tx1"/>
                </a:solidFill>
                <a:latin typeface="+mn-lt"/>
                <a:cs typeface="+mn-cs"/>
              </a:rPr>
              <a:pPr/>
              <a:t>9</a:t>
            </a:fld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41ADA4-CA13-4E35-9A30-94A95DC7677E}"/>
              </a:ext>
            </a:extLst>
          </p:cNvPr>
          <p:cNvSpPr txBox="1">
            <a:spLocks/>
          </p:cNvSpPr>
          <p:nvPr/>
        </p:nvSpPr>
        <p:spPr>
          <a:xfrm>
            <a:off x="173224" y="80153"/>
            <a:ext cx="9163878" cy="70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573A0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Pemulihan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Nasional (1)</a:t>
            </a:r>
            <a:endParaRPr lang="en-ID" dirty="0"/>
          </a:p>
        </p:txBody>
      </p:sp>
      <p:sp>
        <p:nvSpPr>
          <p:cNvPr id="6" name="Rectangle 5"/>
          <p:cNvSpPr/>
          <p:nvPr/>
        </p:nvSpPr>
        <p:spPr>
          <a:xfrm>
            <a:off x="492538" y="2312004"/>
            <a:ext cx="1305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Tw Cen MT" panose="020B0602020104020603" pitchFamily="34" charset="0"/>
              </a:rPr>
              <a:t>PP 23/2020</a:t>
            </a:r>
            <a:endParaRPr lang="en-ID" b="1" dirty="0">
              <a:latin typeface="Tw Cen MT" panose="020B06020201040206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2537" y="1124020"/>
            <a:ext cx="5645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Pemulihan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Nasional (PEN)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i="1" dirty="0"/>
              <a:t>pandemic</a:t>
            </a:r>
            <a:r>
              <a:rPr lang="en-US" dirty="0"/>
              <a:t> COVID-19 yang </a:t>
            </a:r>
            <a:r>
              <a:rPr lang="en-US" dirty="0" err="1"/>
              <a:t>membahayakan</a:t>
            </a:r>
            <a:r>
              <a:rPr lang="en-US" dirty="0"/>
              <a:t> </a:t>
            </a:r>
            <a:r>
              <a:rPr lang="en-US" dirty="0" err="1"/>
              <a:t>stabilitas</a:t>
            </a:r>
            <a:r>
              <a:rPr lang="en-US" dirty="0"/>
              <a:t> </a:t>
            </a:r>
            <a:r>
              <a:rPr lang="en-US" dirty="0" err="1"/>
              <a:t>nasional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2537" y="2681336"/>
            <a:ext cx="5645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600" dirty="0">
                <a:latin typeface="Tw Cen MT" panose="020B0602020104020603" pitchFamily="34" charset="0"/>
                <a:cs typeface="Calibri" panose="020F0502020204030204" pitchFamily="34" charset="0"/>
              </a:rPr>
              <a:t>Program PEN bertujuan melindungi, mempertahankan, </a:t>
            </a:r>
            <a:r>
              <a:rPr lang="fi-FI" sz="1600" dirty="0">
                <a:latin typeface="Tw Cen MT" panose="020B0602020104020603" pitchFamily="34" charset="0"/>
                <a:cs typeface="Calibri" panose="020F0502020204030204" pitchFamily="34" charset="0"/>
              </a:rPr>
              <a:t>dan meningkatkan kemampuan ekonomi Pelaku Usaha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dalam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menjalankan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usahanya</a:t>
            </a:r>
            <a:endParaRPr lang="en-ID" sz="1600" dirty="0"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B6E62-5C80-437D-B3BB-15D1B5312DCE}"/>
              </a:ext>
            </a:extLst>
          </p:cNvPr>
          <p:cNvSpPr txBox="1"/>
          <p:nvPr/>
        </p:nvSpPr>
        <p:spPr>
          <a:xfrm>
            <a:off x="492537" y="4146319"/>
            <a:ext cx="5893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Asas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keadilan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sosial</a:t>
            </a:r>
            <a:endParaRPr lang="en-ID" sz="1600" dirty="0">
              <a:latin typeface="Tw Cen MT" panose="020B0602020104020603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Sebesar-besarnya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kemakmuran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rakyat</a:t>
            </a:r>
            <a:endParaRPr lang="en-ID" sz="1600" dirty="0">
              <a:latin typeface="Tw Cen MT" panose="020B0602020104020603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Mendukung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Pelaku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Usaha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Menerapkan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kaidah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kebijakan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: </a:t>
            </a:r>
            <a:r>
              <a:rPr lang="fi-FI" sz="1600" dirty="0">
                <a:latin typeface="Tw Cen MT" panose="020B0602020104020603" pitchFamily="34" charset="0"/>
                <a:cs typeface="Calibri" panose="020F0502020204030204" pitchFamily="34" charset="0"/>
              </a:rPr>
              <a:t>kehati-hatian, tata kelola yang baik, transparan,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akseleratif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,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adil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, dan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akuntabel</a:t>
            </a:r>
            <a:endParaRPr lang="en-ID" sz="1600" dirty="0">
              <a:latin typeface="Tw Cen MT" panose="020B0602020104020603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Tidak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menimbulkan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moral hazard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Pembagian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biaya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dan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risiko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antar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en-ID" sz="1600" dirty="0" err="1">
                <a:latin typeface="Tw Cen MT" panose="020B0602020104020603" pitchFamily="34" charset="0"/>
                <a:cs typeface="Calibri" panose="020F0502020204030204" pitchFamily="34" charset="0"/>
              </a:rPr>
              <a:t>pemangku</a:t>
            </a:r>
            <a:r>
              <a:rPr lang="en-ID" sz="1600" dirty="0">
                <a:latin typeface="Tw Cen MT" panose="020B0602020104020603" pitchFamily="34" charset="0"/>
                <a:cs typeface="Calibri" panose="020F0502020204030204" pitchFamily="34" charset="0"/>
              </a:rPr>
              <a:t> </a:t>
            </a:r>
            <a:r>
              <a:rPr lang="sv-SE" sz="1600" dirty="0">
                <a:latin typeface="Tw Cen MT" panose="020B0602020104020603" pitchFamily="34" charset="0"/>
                <a:cs typeface="Calibri" panose="020F0502020204030204" pitchFamily="34" charset="0"/>
              </a:rPr>
              <a:t>kepentingan sesuai tugas dan kewenangan masing-masing</a:t>
            </a:r>
            <a:endParaRPr lang="en-ID" sz="1600" dirty="0">
              <a:latin typeface="Tw Cen MT" panose="020B06020201040206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2537" y="3776987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w Cen MT" panose="020B0602020104020603" pitchFamily="34" charset="0"/>
              </a:rPr>
              <a:t>Prinsip</a:t>
            </a:r>
            <a:r>
              <a:rPr lang="en-US" b="1" dirty="0">
                <a:latin typeface="Tw Cen MT" panose="020B0602020104020603" pitchFamily="34" charset="0"/>
              </a:rPr>
              <a:t> PEN</a:t>
            </a:r>
            <a:endParaRPr lang="en-ID" b="1" dirty="0">
              <a:latin typeface="Tw Cen MT" panose="020B06020201040206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62858" y="1257300"/>
            <a:ext cx="0" cy="680356"/>
          </a:xfrm>
          <a:prstGeom prst="line">
            <a:avLst/>
          </a:prstGeom>
          <a:ln w="76200">
            <a:solidFill>
              <a:srgbClr val="E888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91458" y="2681336"/>
            <a:ext cx="5760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68598" y="4128903"/>
            <a:ext cx="5760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6725152" y="785832"/>
            <a:ext cx="5466848" cy="2607700"/>
            <a:chOff x="6725152" y="785832"/>
            <a:chExt cx="5466848" cy="2607700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247265" y="970513"/>
              <a:ext cx="581144" cy="1300545"/>
            </a:xfrm>
            <a:custGeom>
              <a:avLst/>
              <a:gdLst>
                <a:gd name="T0" fmla="*/ 674 w 772"/>
                <a:gd name="T1" fmla="*/ 0 h 1623"/>
                <a:gd name="T2" fmla="*/ 772 w 772"/>
                <a:gd name="T3" fmla="*/ 0 h 1623"/>
                <a:gd name="T4" fmla="*/ 373 w 772"/>
                <a:gd name="T5" fmla="*/ 1477 h 1623"/>
                <a:gd name="T6" fmla="*/ 373 w 772"/>
                <a:gd name="T7" fmla="*/ 1479 h 1623"/>
                <a:gd name="T8" fmla="*/ 369 w 772"/>
                <a:gd name="T9" fmla="*/ 1488 h 1623"/>
                <a:gd name="T10" fmla="*/ 365 w 772"/>
                <a:gd name="T11" fmla="*/ 1504 h 1623"/>
                <a:gd name="T12" fmla="*/ 358 w 772"/>
                <a:gd name="T13" fmla="*/ 1521 h 1623"/>
                <a:gd name="T14" fmla="*/ 348 w 772"/>
                <a:gd name="T15" fmla="*/ 1540 h 1623"/>
                <a:gd name="T16" fmla="*/ 335 w 772"/>
                <a:gd name="T17" fmla="*/ 1561 h 1623"/>
                <a:gd name="T18" fmla="*/ 317 w 772"/>
                <a:gd name="T19" fmla="*/ 1580 h 1623"/>
                <a:gd name="T20" fmla="*/ 296 w 772"/>
                <a:gd name="T21" fmla="*/ 1598 h 1623"/>
                <a:gd name="T22" fmla="*/ 271 w 772"/>
                <a:gd name="T23" fmla="*/ 1611 h 1623"/>
                <a:gd name="T24" fmla="*/ 240 w 772"/>
                <a:gd name="T25" fmla="*/ 1621 h 1623"/>
                <a:gd name="T26" fmla="*/ 204 w 772"/>
                <a:gd name="T27" fmla="*/ 1623 h 1623"/>
                <a:gd name="T28" fmla="*/ 0 w 772"/>
                <a:gd name="T29" fmla="*/ 1623 h 1623"/>
                <a:gd name="T30" fmla="*/ 4 w 772"/>
                <a:gd name="T31" fmla="*/ 1623 h 1623"/>
                <a:gd name="T32" fmla="*/ 14 w 772"/>
                <a:gd name="T33" fmla="*/ 1621 h 1623"/>
                <a:gd name="T34" fmla="*/ 29 w 772"/>
                <a:gd name="T35" fmla="*/ 1617 h 1623"/>
                <a:gd name="T36" fmla="*/ 48 w 772"/>
                <a:gd name="T37" fmla="*/ 1611 h 1623"/>
                <a:gd name="T38" fmla="*/ 71 w 772"/>
                <a:gd name="T39" fmla="*/ 1601 h 1623"/>
                <a:gd name="T40" fmla="*/ 96 w 772"/>
                <a:gd name="T41" fmla="*/ 1586 h 1623"/>
                <a:gd name="T42" fmla="*/ 121 w 772"/>
                <a:gd name="T43" fmla="*/ 1567 h 1623"/>
                <a:gd name="T44" fmla="*/ 148 w 772"/>
                <a:gd name="T45" fmla="*/ 1540 h 1623"/>
                <a:gd name="T46" fmla="*/ 171 w 772"/>
                <a:gd name="T47" fmla="*/ 1507 h 1623"/>
                <a:gd name="T48" fmla="*/ 192 w 772"/>
                <a:gd name="T49" fmla="*/ 1465 h 1623"/>
                <a:gd name="T50" fmla="*/ 212 w 772"/>
                <a:gd name="T51" fmla="*/ 1417 h 1623"/>
                <a:gd name="T52" fmla="*/ 219 w 772"/>
                <a:gd name="T53" fmla="*/ 1388 h 1623"/>
                <a:gd name="T54" fmla="*/ 231 w 772"/>
                <a:gd name="T55" fmla="*/ 1354 h 1623"/>
                <a:gd name="T56" fmla="*/ 244 w 772"/>
                <a:gd name="T57" fmla="*/ 1310 h 1623"/>
                <a:gd name="T58" fmla="*/ 262 w 772"/>
                <a:gd name="T59" fmla="*/ 1260 h 1623"/>
                <a:gd name="T60" fmla="*/ 279 w 772"/>
                <a:gd name="T61" fmla="*/ 1204 h 1623"/>
                <a:gd name="T62" fmla="*/ 298 w 772"/>
                <a:gd name="T63" fmla="*/ 1143 h 1623"/>
                <a:gd name="T64" fmla="*/ 319 w 772"/>
                <a:gd name="T65" fmla="*/ 1077 h 1623"/>
                <a:gd name="T66" fmla="*/ 342 w 772"/>
                <a:gd name="T67" fmla="*/ 1008 h 1623"/>
                <a:gd name="T68" fmla="*/ 365 w 772"/>
                <a:gd name="T69" fmla="*/ 935 h 1623"/>
                <a:gd name="T70" fmla="*/ 390 w 772"/>
                <a:gd name="T71" fmla="*/ 860 h 1623"/>
                <a:gd name="T72" fmla="*/ 415 w 772"/>
                <a:gd name="T73" fmla="*/ 785 h 1623"/>
                <a:gd name="T74" fmla="*/ 440 w 772"/>
                <a:gd name="T75" fmla="*/ 709 h 1623"/>
                <a:gd name="T76" fmla="*/ 465 w 772"/>
                <a:gd name="T77" fmla="*/ 634 h 1623"/>
                <a:gd name="T78" fmla="*/ 490 w 772"/>
                <a:gd name="T79" fmla="*/ 557 h 1623"/>
                <a:gd name="T80" fmla="*/ 513 w 772"/>
                <a:gd name="T81" fmla="*/ 484 h 1623"/>
                <a:gd name="T82" fmla="*/ 538 w 772"/>
                <a:gd name="T83" fmla="*/ 413 h 1623"/>
                <a:gd name="T84" fmla="*/ 559 w 772"/>
                <a:gd name="T85" fmla="*/ 344 h 1623"/>
                <a:gd name="T86" fmla="*/ 580 w 772"/>
                <a:gd name="T87" fmla="*/ 280 h 1623"/>
                <a:gd name="T88" fmla="*/ 602 w 772"/>
                <a:gd name="T89" fmla="*/ 221 h 1623"/>
                <a:gd name="T90" fmla="*/ 619 w 772"/>
                <a:gd name="T91" fmla="*/ 167 h 1623"/>
                <a:gd name="T92" fmla="*/ 634 w 772"/>
                <a:gd name="T93" fmla="*/ 119 h 1623"/>
                <a:gd name="T94" fmla="*/ 648 w 772"/>
                <a:gd name="T95" fmla="*/ 77 h 1623"/>
                <a:gd name="T96" fmla="*/ 659 w 772"/>
                <a:gd name="T97" fmla="*/ 44 h 1623"/>
                <a:gd name="T98" fmla="*/ 667 w 772"/>
                <a:gd name="T99" fmla="*/ 19 h 1623"/>
                <a:gd name="T100" fmla="*/ 673 w 772"/>
                <a:gd name="T101" fmla="*/ 4 h 1623"/>
                <a:gd name="T102" fmla="*/ 674 w 772"/>
                <a:gd name="T103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2" h="1623">
                  <a:moveTo>
                    <a:pt x="674" y="0"/>
                  </a:moveTo>
                  <a:lnTo>
                    <a:pt x="772" y="0"/>
                  </a:lnTo>
                  <a:lnTo>
                    <a:pt x="373" y="1477"/>
                  </a:lnTo>
                  <a:lnTo>
                    <a:pt x="373" y="1479"/>
                  </a:lnTo>
                  <a:lnTo>
                    <a:pt x="369" y="1488"/>
                  </a:lnTo>
                  <a:lnTo>
                    <a:pt x="365" y="1504"/>
                  </a:lnTo>
                  <a:lnTo>
                    <a:pt x="358" y="1521"/>
                  </a:lnTo>
                  <a:lnTo>
                    <a:pt x="348" y="1540"/>
                  </a:lnTo>
                  <a:lnTo>
                    <a:pt x="335" y="1561"/>
                  </a:lnTo>
                  <a:lnTo>
                    <a:pt x="317" y="1580"/>
                  </a:lnTo>
                  <a:lnTo>
                    <a:pt x="296" y="1598"/>
                  </a:lnTo>
                  <a:lnTo>
                    <a:pt x="271" y="1611"/>
                  </a:lnTo>
                  <a:lnTo>
                    <a:pt x="240" y="1621"/>
                  </a:lnTo>
                  <a:lnTo>
                    <a:pt x="204" y="1623"/>
                  </a:lnTo>
                  <a:lnTo>
                    <a:pt x="0" y="1623"/>
                  </a:lnTo>
                  <a:lnTo>
                    <a:pt x="4" y="1623"/>
                  </a:lnTo>
                  <a:lnTo>
                    <a:pt x="14" y="1621"/>
                  </a:lnTo>
                  <a:lnTo>
                    <a:pt x="29" y="1617"/>
                  </a:lnTo>
                  <a:lnTo>
                    <a:pt x="48" y="1611"/>
                  </a:lnTo>
                  <a:lnTo>
                    <a:pt x="71" y="1601"/>
                  </a:lnTo>
                  <a:lnTo>
                    <a:pt x="96" y="1586"/>
                  </a:lnTo>
                  <a:lnTo>
                    <a:pt x="121" y="1567"/>
                  </a:lnTo>
                  <a:lnTo>
                    <a:pt x="148" y="1540"/>
                  </a:lnTo>
                  <a:lnTo>
                    <a:pt x="171" y="1507"/>
                  </a:lnTo>
                  <a:lnTo>
                    <a:pt x="192" y="1465"/>
                  </a:lnTo>
                  <a:lnTo>
                    <a:pt x="212" y="1417"/>
                  </a:lnTo>
                  <a:lnTo>
                    <a:pt x="219" y="1388"/>
                  </a:lnTo>
                  <a:lnTo>
                    <a:pt x="231" y="1354"/>
                  </a:lnTo>
                  <a:lnTo>
                    <a:pt x="244" y="1310"/>
                  </a:lnTo>
                  <a:lnTo>
                    <a:pt x="262" y="1260"/>
                  </a:lnTo>
                  <a:lnTo>
                    <a:pt x="279" y="1204"/>
                  </a:lnTo>
                  <a:lnTo>
                    <a:pt x="298" y="1143"/>
                  </a:lnTo>
                  <a:lnTo>
                    <a:pt x="319" y="1077"/>
                  </a:lnTo>
                  <a:lnTo>
                    <a:pt x="342" y="1008"/>
                  </a:lnTo>
                  <a:lnTo>
                    <a:pt x="365" y="935"/>
                  </a:lnTo>
                  <a:lnTo>
                    <a:pt x="390" y="860"/>
                  </a:lnTo>
                  <a:lnTo>
                    <a:pt x="415" y="785"/>
                  </a:lnTo>
                  <a:lnTo>
                    <a:pt x="440" y="709"/>
                  </a:lnTo>
                  <a:lnTo>
                    <a:pt x="465" y="634"/>
                  </a:lnTo>
                  <a:lnTo>
                    <a:pt x="490" y="557"/>
                  </a:lnTo>
                  <a:lnTo>
                    <a:pt x="513" y="484"/>
                  </a:lnTo>
                  <a:lnTo>
                    <a:pt x="538" y="413"/>
                  </a:lnTo>
                  <a:lnTo>
                    <a:pt x="559" y="344"/>
                  </a:lnTo>
                  <a:lnTo>
                    <a:pt x="580" y="280"/>
                  </a:lnTo>
                  <a:lnTo>
                    <a:pt x="602" y="221"/>
                  </a:lnTo>
                  <a:lnTo>
                    <a:pt x="619" y="167"/>
                  </a:lnTo>
                  <a:lnTo>
                    <a:pt x="634" y="119"/>
                  </a:lnTo>
                  <a:lnTo>
                    <a:pt x="648" y="77"/>
                  </a:lnTo>
                  <a:lnTo>
                    <a:pt x="659" y="44"/>
                  </a:lnTo>
                  <a:lnTo>
                    <a:pt x="667" y="19"/>
                  </a:lnTo>
                  <a:lnTo>
                    <a:pt x="673" y="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DA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648809" y="1706127"/>
              <a:ext cx="760305" cy="564933"/>
            </a:xfrm>
            <a:custGeom>
              <a:avLst/>
              <a:gdLst>
                <a:gd name="T0" fmla="*/ 0 w 1010"/>
                <a:gd name="T1" fmla="*/ 0 h 705"/>
                <a:gd name="T2" fmla="*/ 367 w 1010"/>
                <a:gd name="T3" fmla="*/ 0 h 705"/>
                <a:gd name="T4" fmla="*/ 369 w 1010"/>
                <a:gd name="T5" fmla="*/ 0 h 705"/>
                <a:gd name="T6" fmla="*/ 381 w 1010"/>
                <a:gd name="T7" fmla="*/ 2 h 705"/>
                <a:gd name="T8" fmla="*/ 396 w 1010"/>
                <a:gd name="T9" fmla="*/ 4 h 705"/>
                <a:gd name="T10" fmla="*/ 415 w 1010"/>
                <a:gd name="T11" fmla="*/ 6 h 705"/>
                <a:gd name="T12" fmla="*/ 438 w 1010"/>
                <a:gd name="T13" fmla="*/ 11 h 705"/>
                <a:gd name="T14" fmla="*/ 463 w 1010"/>
                <a:gd name="T15" fmla="*/ 19 h 705"/>
                <a:gd name="T16" fmla="*/ 490 w 1010"/>
                <a:gd name="T17" fmla="*/ 31 h 705"/>
                <a:gd name="T18" fmla="*/ 517 w 1010"/>
                <a:gd name="T19" fmla="*/ 44 h 705"/>
                <a:gd name="T20" fmla="*/ 544 w 1010"/>
                <a:gd name="T21" fmla="*/ 61 h 705"/>
                <a:gd name="T22" fmla="*/ 571 w 1010"/>
                <a:gd name="T23" fmla="*/ 84 h 705"/>
                <a:gd name="T24" fmla="*/ 594 w 1010"/>
                <a:gd name="T25" fmla="*/ 113 h 705"/>
                <a:gd name="T26" fmla="*/ 613 w 1010"/>
                <a:gd name="T27" fmla="*/ 146 h 705"/>
                <a:gd name="T28" fmla="*/ 628 w 1010"/>
                <a:gd name="T29" fmla="*/ 186 h 705"/>
                <a:gd name="T30" fmla="*/ 638 w 1010"/>
                <a:gd name="T31" fmla="*/ 232 h 705"/>
                <a:gd name="T32" fmla="*/ 642 w 1010"/>
                <a:gd name="T33" fmla="*/ 286 h 705"/>
                <a:gd name="T34" fmla="*/ 646 w 1010"/>
                <a:gd name="T35" fmla="*/ 353 h 705"/>
                <a:gd name="T36" fmla="*/ 655 w 1010"/>
                <a:gd name="T37" fmla="*/ 417 h 705"/>
                <a:gd name="T38" fmla="*/ 671 w 1010"/>
                <a:gd name="T39" fmla="*/ 474 h 705"/>
                <a:gd name="T40" fmla="*/ 694 w 1010"/>
                <a:gd name="T41" fmla="*/ 526 h 705"/>
                <a:gd name="T42" fmla="*/ 720 w 1010"/>
                <a:gd name="T43" fmla="*/ 572 h 705"/>
                <a:gd name="T44" fmla="*/ 755 w 1010"/>
                <a:gd name="T45" fmla="*/ 611 h 705"/>
                <a:gd name="T46" fmla="*/ 795 w 1010"/>
                <a:gd name="T47" fmla="*/ 645 h 705"/>
                <a:gd name="T48" fmla="*/ 841 w 1010"/>
                <a:gd name="T49" fmla="*/ 670 h 705"/>
                <a:gd name="T50" fmla="*/ 891 w 1010"/>
                <a:gd name="T51" fmla="*/ 689 h 705"/>
                <a:gd name="T52" fmla="*/ 949 w 1010"/>
                <a:gd name="T53" fmla="*/ 701 h 705"/>
                <a:gd name="T54" fmla="*/ 1010 w 1010"/>
                <a:gd name="T55" fmla="*/ 705 h 705"/>
                <a:gd name="T56" fmla="*/ 532 w 1010"/>
                <a:gd name="T57" fmla="*/ 705 h 705"/>
                <a:gd name="T58" fmla="*/ 528 w 1010"/>
                <a:gd name="T59" fmla="*/ 705 h 705"/>
                <a:gd name="T60" fmla="*/ 521 w 1010"/>
                <a:gd name="T61" fmla="*/ 705 h 705"/>
                <a:gd name="T62" fmla="*/ 507 w 1010"/>
                <a:gd name="T63" fmla="*/ 703 h 705"/>
                <a:gd name="T64" fmla="*/ 488 w 1010"/>
                <a:gd name="T65" fmla="*/ 699 h 705"/>
                <a:gd name="T66" fmla="*/ 467 w 1010"/>
                <a:gd name="T67" fmla="*/ 693 h 705"/>
                <a:gd name="T68" fmla="*/ 444 w 1010"/>
                <a:gd name="T69" fmla="*/ 685 h 705"/>
                <a:gd name="T70" fmla="*/ 419 w 1010"/>
                <a:gd name="T71" fmla="*/ 674 h 705"/>
                <a:gd name="T72" fmla="*/ 392 w 1010"/>
                <a:gd name="T73" fmla="*/ 659 h 705"/>
                <a:gd name="T74" fmla="*/ 365 w 1010"/>
                <a:gd name="T75" fmla="*/ 637 h 705"/>
                <a:gd name="T76" fmla="*/ 340 w 1010"/>
                <a:gd name="T77" fmla="*/ 614 h 705"/>
                <a:gd name="T78" fmla="*/ 315 w 1010"/>
                <a:gd name="T79" fmla="*/ 584 h 705"/>
                <a:gd name="T80" fmla="*/ 294 w 1010"/>
                <a:gd name="T81" fmla="*/ 547 h 705"/>
                <a:gd name="T82" fmla="*/ 275 w 1010"/>
                <a:gd name="T83" fmla="*/ 505 h 705"/>
                <a:gd name="T84" fmla="*/ 260 w 1010"/>
                <a:gd name="T85" fmla="*/ 455 h 705"/>
                <a:gd name="T86" fmla="*/ 250 w 1010"/>
                <a:gd name="T87" fmla="*/ 397 h 705"/>
                <a:gd name="T88" fmla="*/ 244 w 1010"/>
                <a:gd name="T89" fmla="*/ 330 h 705"/>
                <a:gd name="T90" fmla="*/ 240 w 1010"/>
                <a:gd name="T91" fmla="*/ 269 h 705"/>
                <a:gd name="T92" fmla="*/ 231 w 1010"/>
                <a:gd name="T93" fmla="*/ 213 h 705"/>
                <a:gd name="T94" fmla="*/ 217 w 1010"/>
                <a:gd name="T95" fmla="*/ 167 h 705"/>
                <a:gd name="T96" fmla="*/ 198 w 1010"/>
                <a:gd name="T97" fmla="*/ 127 h 705"/>
                <a:gd name="T98" fmla="*/ 179 w 1010"/>
                <a:gd name="T99" fmla="*/ 94 h 705"/>
                <a:gd name="T100" fmla="*/ 156 w 1010"/>
                <a:gd name="T101" fmla="*/ 67 h 705"/>
                <a:gd name="T102" fmla="*/ 133 w 1010"/>
                <a:gd name="T103" fmla="*/ 46 h 705"/>
                <a:gd name="T104" fmla="*/ 108 w 1010"/>
                <a:gd name="T105" fmla="*/ 31 h 705"/>
                <a:gd name="T106" fmla="*/ 85 w 1010"/>
                <a:gd name="T107" fmla="*/ 17 h 705"/>
                <a:gd name="T108" fmla="*/ 60 w 1010"/>
                <a:gd name="T109" fmla="*/ 9 h 705"/>
                <a:gd name="T110" fmla="*/ 39 w 1010"/>
                <a:gd name="T111" fmla="*/ 4 h 705"/>
                <a:gd name="T112" fmla="*/ 18 w 1010"/>
                <a:gd name="T113" fmla="*/ 2 h 705"/>
                <a:gd name="T114" fmla="*/ 0 w 1010"/>
                <a:gd name="T115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0" h="705">
                  <a:moveTo>
                    <a:pt x="0" y="0"/>
                  </a:moveTo>
                  <a:lnTo>
                    <a:pt x="367" y="0"/>
                  </a:lnTo>
                  <a:lnTo>
                    <a:pt x="369" y="0"/>
                  </a:lnTo>
                  <a:lnTo>
                    <a:pt x="381" y="2"/>
                  </a:lnTo>
                  <a:lnTo>
                    <a:pt x="396" y="4"/>
                  </a:lnTo>
                  <a:lnTo>
                    <a:pt x="415" y="6"/>
                  </a:lnTo>
                  <a:lnTo>
                    <a:pt x="438" y="11"/>
                  </a:lnTo>
                  <a:lnTo>
                    <a:pt x="463" y="19"/>
                  </a:lnTo>
                  <a:lnTo>
                    <a:pt x="490" y="31"/>
                  </a:lnTo>
                  <a:lnTo>
                    <a:pt x="517" y="44"/>
                  </a:lnTo>
                  <a:lnTo>
                    <a:pt x="544" y="61"/>
                  </a:lnTo>
                  <a:lnTo>
                    <a:pt x="571" y="84"/>
                  </a:lnTo>
                  <a:lnTo>
                    <a:pt x="594" y="113"/>
                  </a:lnTo>
                  <a:lnTo>
                    <a:pt x="613" y="146"/>
                  </a:lnTo>
                  <a:lnTo>
                    <a:pt x="628" y="186"/>
                  </a:lnTo>
                  <a:lnTo>
                    <a:pt x="638" y="232"/>
                  </a:lnTo>
                  <a:lnTo>
                    <a:pt x="642" y="286"/>
                  </a:lnTo>
                  <a:lnTo>
                    <a:pt x="646" y="353"/>
                  </a:lnTo>
                  <a:lnTo>
                    <a:pt x="655" y="417"/>
                  </a:lnTo>
                  <a:lnTo>
                    <a:pt x="671" y="474"/>
                  </a:lnTo>
                  <a:lnTo>
                    <a:pt x="694" y="526"/>
                  </a:lnTo>
                  <a:lnTo>
                    <a:pt x="720" y="572"/>
                  </a:lnTo>
                  <a:lnTo>
                    <a:pt x="755" y="611"/>
                  </a:lnTo>
                  <a:lnTo>
                    <a:pt x="795" y="645"/>
                  </a:lnTo>
                  <a:lnTo>
                    <a:pt x="841" y="670"/>
                  </a:lnTo>
                  <a:lnTo>
                    <a:pt x="891" y="689"/>
                  </a:lnTo>
                  <a:lnTo>
                    <a:pt x="949" y="701"/>
                  </a:lnTo>
                  <a:lnTo>
                    <a:pt x="1010" y="705"/>
                  </a:lnTo>
                  <a:lnTo>
                    <a:pt x="532" y="705"/>
                  </a:lnTo>
                  <a:lnTo>
                    <a:pt x="528" y="705"/>
                  </a:lnTo>
                  <a:lnTo>
                    <a:pt x="521" y="705"/>
                  </a:lnTo>
                  <a:lnTo>
                    <a:pt x="507" y="703"/>
                  </a:lnTo>
                  <a:lnTo>
                    <a:pt x="488" y="699"/>
                  </a:lnTo>
                  <a:lnTo>
                    <a:pt x="467" y="693"/>
                  </a:lnTo>
                  <a:lnTo>
                    <a:pt x="444" y="685"/>
                  </a:lnTo>
                  <a:lnTo>
                    <a:pt x="419" y="674"/>
                  </a:lnTo>
                  <a:lnTo>
                    <a:pt x="392" y="659"/>
                  </a:lnTo>
                  <a:lnTo>
                    <a:pt x="365" y="637"/>
                  </a:lnTo>
                  <a:lnTo>
                    <a:pt x="340" y="614"/>
                  </a:lnTo>
                  <a:lnTo>
                    <a:pt x="315" y="584"/>
                  </a:lnTo>
                  <a:lnTo>
                    <a:pt x="294" y="547"/>
                  </a:lnTo>
                  <a:lnTo>
                    <a:pt x="275" y="505"/>
                  </a:lnTo>
                  <a:lnTo>
                    <a:pt x="260" y="455"/>
                  </a:lnTo>
                  <a:lnTo>
                    <a:pt x="250" y="397"/>
                  </a:lnTo>
                  <a:lnTo>
                    <a:pt x="244" y="330"/>
                  </a:lnTo>
                  <a:lnTo>
                    <a:pt x="240" y="269"/>
                  </a:lnTo>
                  <a:lnTo>
                    <a:pt x="231" y="213"/>
                  </a:lnTo>
                  <a:lnTo>
                    <a:pt x="217" y="167"/>
                  </a:lnTo>
                  <a:lnTo>
                    <a:pt x="198" y="127"/>
                  </a:lnTo>
                  <a:lnTo>
                    <a:pt x="179" y="94"/>
                  </a:lnTo>
                  <a:lnTo>
                    <a:pt x="156" y="67"/>
                  </a:lnTo>
                  <a:lnTo>
                    <a:pt x="133" y="46"/>
                  </a:lnTo>
                  <a:lnTo>
                    <a:pt x="108" y="31"/>
                  </a:lnTo>
                  <a:lnTo>
                    <a:pt x="85" y="17"/>
                  </a:lnTo>
                  <a:lnTo>
                    <a:pt x="60" y="9"/>
                  </a:lnTo>
                  <a:lnTo>
                    <a:pt x="39" y="4"/>
                  </a:lnTo>
                  <a:lnTo>
                    <a:pt x="18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725152" y="2646077"/>
              <a:ext cx="838593" cy="446337"/>
            </a:xfrm>
            <a:custGeom>
              <a:avLst/>
              <a:gdLst>
                <a:gd name="T0" fmla="*/ 0 w 1114"/>
                <a:gd name="T1" fmla="*/ 0 h 557"/>
                <a:gd name="T2" fmla="*/ 1114 w 1114"/>
                <a:gd name="T3" fmla="*/ 0 h 557"/>
                <a:gd name="T4" fmla="*/ 557 w 1114"/>
                <a:gd name="T5" fmla="*/ 557 h 557"/>
                <a:gd name="T6" fmla="*/ 0 w 1114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4" h="557">
                  <a:moveTo>
                    <a:pt x="0" y="0"/>
                  </a:moveTo>
                  <a:lnTo>
                    <a:pt x="1114" y="0"/>
                  </a:lnTo>
                  <a:lnTo>
                    <a:pt x="557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859899" y="1706127"/>
              <a:ext cx="1032056" cy="939951"/>
            </a:xfrm>
            <a:custGeom>
              <a:avLst/>
              <a:gdLst>
                <a:gd name="T0" fmla="*/ 864 w 1371"/>
                <a:gd name="T1" fmla="*/ 0 h 1173"/>
                <a:gd name="T2" fmla="*/ 1371 w 1371"/>
                <a:gd name="T3" fmla="*/ 0 h 1173"/>
                <a:gd name="T4" fmla="*/ 1369 w 1371"/>
                <a:gd name="T5" fmla="*/ 2 h 1173"/>
                <a:gd name="T6" fmla="*/ 1361 w 1371"/>
                <a:gd name="T7" fmla="*/ 4 h 1173"/>
                <a:gd name="T8" fmla="*/ 1348 w 1371"/>
                <a:gd name="T9" fmla="*/ 8 h 1173"/>
                <a:gd name="T10" fmla="*/ 1331 w 1371"/>
                <a:gd name="T11" fmla="*/ 15 h 1173"/>
                <a:gd name="T12" fmla="*/ 1309 w 1371"/>
                <a:gd name="T13" fmla="*/ 25 h 1173"/>
                <a:gd name="T14" fmla="*/ 1284 w 1371"/>
                <a:gd name="T15" fmla="*/ 38 h 1173"/>
                <a:gd name="T16" fmla="*/ 1258 w 1371"/>
                <a:gd name="T17" fmla="*/ 56 h 1173"/>
                <a:gd name="T18" fmla="*/ 1227 w 1371"/>
                <a:gd name="T19" fmla="*/ 77 h 1173"/>
                <a:gd name="T20" fmla="*/ 1194 w 1371"/>
                <a:gd name="T21" fmla="*/ 102 h 1173"/>
                <a:gd name="T22" fmla="*/ 1160 w 1371"/>
                <a:gd name="T23" fmla="*/ 132 h 1173"/>
                <a:gd name="T24" fmla="*/ 1123 w 1371"/>
                <a:gd name="T25" fmla="*/ 169 h 1173"/>
                <a:gd name="T26" fmla="*/ 1087 w 1371"/>
                <a:gd name="T27" fmla="*/ 211 h 1173"/>
                <a:gd name="T28" fmla="*/ 1048 w 1371"/>
                <a:gd name="T29" fmla="*/ 259 h 1173"/>
                <a:gd name="T30" fmla="*/ 1010 w 1371"/>
                <a:gd name="T31" fmla="*/ 313 h 1173"/>
                <a:gd name="T32" fmla="*/ 973 w 1371"/>
                <a:gd name="T33" fmla="*/ 376 h 1173"/>
                <a:gd name="T34" fmla="*/ 935 w 1371"/>
                <a:gd name="T35" fmla="*/ 445 h 1173"/>
                <a:gd name="T36" fmla="*/ 898 w 1371"/>
                <a:gd name="T37" fmla="*/ 522 h 1173"/>
                <a:gd name="T38" fmla="*/ 864 w 1371"/>
                <a:gd name="T39" fmla="*/ 607 h 1173"/>
                <a:gd name="T40" fmla="*/ 831 w 1371"/>
                <a:gd name="T41" fmla="*/ 701 h 1173"/>
                <a:gd name="T42" fmla="*/ 802 w 1371"/>
                <a:gd name="T43" fmla="*/ 804 h 1173"/>
                <a:gd name="T44" fmla="*/ 774 w 1371"/>
                <a:gd name="T45" fmla="*/ 918 h 1173"/>
                <a:gd name="T46" fmla="*/ 749 w 1371"/>
                <a:gd name="T47" fmla="*/ 1039 h 1173"/>
                <a:gd name="T48" fmla="*/ 728 w 1371"/>
                <a:gd name="T49" fmla="*/ 1173 h 1173"/>
                <a:gd name="T50" fmla="*/ 0 w 1371"/>
                <a:gd name="T51" fmla="*/ 1173 h 1173"/>
                <a:gd name="T52" fmla="*/ 2 w 1371"/>
                <a:gd name="T53" fmla="*/ 1167 h 1173"/>
                <a:gd name="T54" fmla="*/ 5 w 1371"/>
                <a:gd name="T55" fmla="*/ 1152 h 1173"/>
                <a:gd name="T56" fmla="*/ 11 w 1371"/>
                <a:gd name="T57" fmla="*/ 1127 h 1173"/>
                <a:gd name="T58" fmla="*/ 19 w 1371"/>
                <a:gd name="T59" fmla="*/ 1094 h 1173"/>
                <a:gd name="T60" fmla="*/ 28 w 1371"/>
                <a:gd name="T61" fmla="*/ 1054 h 1173"/>
                <a:gd name="T62" fmla="*/ 42 w 1371"/>
                <a:gd name="T63" fmla="*/ 1006 h 1173"/>
                <a:gd name="T64" fmla="*/ 57 w 1371"/>
                <a:gd name="T65" fmla="*/ 954 h 1173"/>
                <a:gd name="T66" fmla="*/ 76 w 1371"/>
                <a:gd name="T67" fmla="*/ 897 h 1173"/>
                <a:gd name="T68" fmla="*/ 98 w 1371"/>
                <a:gd name="T69" fmla="*/ 833 h 1173"/>
                <a:gd name="T70" fmla="*/ 123 w 1371"/>
                <a:gd name="T71" fmla="*/ 770 h 1173"/>
                <a:gd name="T72" fmla="*/ 149 w 1371"/>
                <a:gd name="T73" fmla="*/ 701 h 1173"/>
                <a:gd name="T74" fmla="*/ 182 w 1371"/>
                <a:gd name="T75" fmla="*/ 632 h 1173"/>
                <a:gd name="T76" fmla="*/ 217 w 1371"/>
                <a:gd name="T77" fmla="*/ 562 h 1173"/>
                <a:gd name="T78" fmla="*/ 255 w 1371"/>
                <a:gd name="T79" fmla="*/ 493 h 1173"/>
                <a:gd name="T80" fmla="*/ 297 w 1371"/>
                <a:gd name="T81" fmla="*/ 426 h 1173"/>
                <a:gd name="T82" fmla="*/ 343 w 1371"/>
                <a:gd name="T83" fmla="*/ 359 h 1173"/>
                <a:gd name="T84" fmla="*/ 393 w 1371"/>
                <a:gd name="T85" fmla="*/ 296 h 1173"/>
                <a:gd name="T86" fmla="*/ 447 w 1371"/>
                <a:gd name="T87" fmla="*/ 236 h 1173"/>
                <a:gd name="T88" fmla="*/ 505 w 1371"/>
                <a:gd name="T89" fmla="*/ 180 h 1173"/>
                <a:gd name="T90" fmla="*/ 568 w 1371"/>
                <a:gd name="T91" fmla="*/ 130 h 1173"/>
                <a:gd name="T92" fmla="*/ 635 w 1371"/>
                <a:gd name="T93" fmla="*/ 86 h 1173"/>
                <a:gd name="T94" fmla="*/ 706 w 1371"/>
                <a:gd name="T95" fmla="*/ 50 h 1173"/>
                <a:gd name="T96" fmla="*/ 783 w 1371"/>
                <a:gd name="T97" fmla="*/ 21 h 1173"/>
                <a:gd name="T98" fmla="*/ 864 w 1371"/>
                <a:gd name="T99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71" h="1173">
                  <a:moveTo>
                    <a:pt x="864" y="0"/>
                  </a:moveTo>
                  <a:lnTo>
                    <a:pt x="1371" y="0"/>
                  </a:lnTo>
                  <a:lnTo>
                    <a:pt x="1369" y="2"/>
                  </a:lnTo>
                  <a:lnTo>
                    <a:pt x="1361" y="4"/>
                  </a:lnTo>
                  <a:lnTo>
                    <a:pt x="1348" y="8"/>
                  </a:lnTo>
                  <a:lnTo>
                    <a:pt x="1331" y="15"/>
                  </a:lnTo>
                  <a:lnTo>
                    <a:pt x="1309" y="25"/>
                  </a:lnTo>
                  <a:lnTo>
                    <a:pt x="1284" y="38"/>
                  </a:lnTo>
                  <a:lnTo>
                    <a:pt x="1258" y="56"/>
                  </a:lnTo>
                  <a:lnTo>
                    <a:pt x="1227" y="77"/>
                  </a:lnTo>
                  <a:lnTo>
                    <a:pt x="1194" y="102"/>
                  </a:lnTo>
                  <a:lnTo>
                    <a:pt x="1160" y="132"/>
                  </a:lnTo>
                  <a:lnTo>
                    <a:pt x="1123" y="169"/>
                  </a:lnTo>
                  <a:lnTo>
                    <a:pt x="1087" y="211"/>
                  </a:lnTo>
                  <a:lnTo>
                    <a:pt x="1048" y="259"/>
                  </a:lnTo>
                  <a:lnTo>
                    <a:pt x="1010" y="313"/>
                  </a:lnTo>
                  <a:lnTo>
                    <a:pt x="973" y="376"/>
                  </a:lnTo>
                  <a:lnTo>
                    <a:pt x="935" y="445"/>
                  </a:lnTo>
                  <a:lnTo>
                    <a:pt x="898" y="522"/>
                  </a:lnTo>
                  <a:lnTo>
                    <a:pt x="864" y="607"/>
                  </a:lnTo>
                  <a:lnTo>
                    <a:pt x="831" y="701"/>
                  </a:lnTo>
                  <a:lnTo>
                    <a:pt x="802" y="804"/>
                  </a:lnTo>
                  <a:lnTo>
                    <a:pt x="774" y="918"/>
                  </a:lnTo>
                  <a:lnTo>
                    <a:pt x="749" y="1039"/>
                  </a:lnTo>
                  <a:lnTo>
                    <a:pt x="728" y="1173"/>
                  </a:lnTo>
                  <a:lnTo>
                    <a:pt x="0" y="1173"/>
                  </a:lnTo>
                  <a:lnTo>
                    <a:pt x="2" y="1167"/>
                  </a:lnTo>
                  <a:lnTo>
                    <a:pt x="5" y="1152"/>
                  </a:lnTo>
                  <a:lnTo>
                    <a:pt x="11" y="1127"/>
                  </a:lnTo>
                  <a:lnTo>
                    <a:pt x="19" y="1094"/>
                  </a:lnTo>
                  <a:lnTo>
                    <a:pt x="28" y="1054"/>
                  </a:lnTo>
                  <a:lnTo>
                    <a:pt x="42" y="1006"/>
                  </a:lnTo>
                  <a:lnTo>
                    <a:pt x="57" y="954"/>
                  </a:lnTo>
                  <a:lnTo>
                    <a:pt x="76" y="897"/>
                  </a:lnTo>
                  <a:lnTo>
                    <a:pt x="98" y="833"/>
                  </a:lnTo>
                  <a:lnTo>
                    <a:pt x="123" y="770"/>
                  </a:lnTo>
                  <a:lnTo>
                    <a:pt x="149" y="701"/>
                  </a:lnTo>
                  <a:lnTo>
                    <a:pt x="182" y="632"/>
                  </a:lnTo>
                  <a:lnTo>
                    <a:pt x="217" y="562"/>
                  </a:lnTo>
                  <a:lnTo>
                    <a:pt x="255" y="493"/>
                  </a:lnTo>
                  <a:lnTo>
                    <a:pt x="297" y="426"/>
                  </a:lnTo>
                  <a:lnTo>
                    <a:pt x="343" y="359"/>
                  </a:lnTo>
                  <a:lnTo>
                    <a:pt x="393" y="296"/>
                  </a:lnTo>
                  <a:lnTo>
                    <a:pt x="447" y="236"/>
                  </a:lnTo>
                  <a:lnTo>
                    <a:pt x="505" y="180"/>
                  </a:lnTo>
                  <a:lnTo>
                    <a:pt x="568" y="130"/>
                  </a:lnTo>
                  <a:lnTo>
                    <a:pt x="635" y="86"/>
                  </a:lnTo>
                  <a:lnTo>
                    <a:pt x="706" y="50"/>
                  </a:lnTo>
                  <a:lnTo>
                    <a:pt x="783" y="2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FDA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018484" y="2614668"/>
              <a:ext cx="241509" cy="213897"/>
              <a:chOff x="2001838" y="4022726"/>
              <a:chExt cx="5207000" cy="4332287"/>
            </a:xfrm>
            <a:solidFill>
              <a:schemeClr val="bg1"/>
            </a:solidFill>
          </p:grpSpPr>
          <p:sp>
            <p:nvSpPr>
              <p:cNvPr id="25" name="Freeform 85"/>
              <p:cNvSpPr>
                <a:spLocks noEditPoints="1"/>
              </p:cNvSpPr>
              <p:nvPr/>
            </p:nvSpPr>
            <p:spPr bwMode="auto">
              <a:xfrm>
                <a:off x="2001838" y="4672013"/>
                <a:ext cx="5207000" cy="3683000"/>
              </a:xfrm>
              <a:custGeom>
                <a:avLst/>
                <a:gdLst>
                  <a:gd name="T0" fmla="*/ 374 w 6560"/>
                  <a:gd name="T1" fmla="*/ 278 h 4639"/>
                  <a:gd name="T2" fmla="*/ 314 w 6560"/>
                  <a:gd name="T3" fmla="*/ 314 h 4639"/>
                  <a:gd name="T4" fmla="*/ 279 w 6560"/>
                  <a:gd name="T5" fmla="*/ 373 h 4639"/>
                  <a:gd name="T6" fmla="*/ 273 w 6560"/>
                  <a:gd name="T7" fmla="*/ 4230 h 4639"/>
                  <a:gd name="T8" fmla="*/ 292 w 6560"/>
                  <a:gd name="T9" fmla="*/ 4299 h 4639"/>
                  <a:gd name="T10" fmla="*/ 340 w 6560"/>
                  <a:gd name="T11" fmla="*/ 4349 h 4639"/>
                  <a:gd name="T12" fmla="*/ 410 w 6560"/>
                  <a:gd name="T13" fmla="*/ 4367 h 4639"/>
                  <a:gd name="T14" fmla="*/ 6186 w 6560"/>
                  <a:gd name="T15" fmla="*/ 4361 h 4639"/>
                  <a:gd name="T16" fmla="*/ 6246 w 6560"/>
                  <a:gd name="T17" fmla="*/ 4327 h 4639"/>
                  <a:gd name="T18" fmla="*/ 6281 w 6560"/>
                  <a:gd name="T19" fmla="*/ 4268 h 4639"/>
                  <a:gd name="T20" fmla="*/ 6285 w 6560"/>
                  <a:gd name="T21" fmla="*/ 409 h 4639"/>
                  <a:gd name="T22" fmla="*/ 6268 w 6560"/>
                  <a:gd name="T23" fmla="*/ 341 h 4639"/>
                  <a:gd name="T24" fmla="*/ 6218 w 6560"/>
                  <a:gd name="T25" fmla="*/ 292 h 4639"/>
                  <a:gd name="T26" fmla="*/ 6150 w 6560"/>
                  <a:gd name="T27" fmla="*/ 274 h 4639"/>
                  <a:gd name="T28" fmla="*/ 410 w 6560"/>
                  <a:gd name="T29" fmla="*/ 0 h 4639"/>
                  <a:gd name="T30" fmla="*/ 6216 w 6560"/>
                  <a:gd name="T31" fmla="*/ 6 h 4639"/>
                  <a:gd name="T32" fmla="*/ 6337 w 6560"/>
                  <a:gd name="T33" fmla="*/ 45 h 4639"/>
                  <a:gd name="T34" fmla="*/ 6439 w 6560"/>
                  <a:gd name="T35" fmla="*/ 121 h 4639"/>
                  <a:gd name="T36" fmla="*/ 6514 w 6560"/>
                  <a:gd name="T37" fmla="*/ 222 h 4639"/>
                  <a:gd name="T38" fmla="*/ 6554 w 6560"/>
                  <a:gd name="T39" fmla="*/ 343 h 4639"/>
                  <a:gd name="T40" fmla="*/ 6560 w 6560"/>
                  <a:gd name="T41" fmla="*/ 4230 h 4639"/>
                  <a:gd name="T42" fmla="*/ 6538 w 6560"/>
                  <a:gd name="T43" fmla="*/ 4359 h 4639"/>
                  <a:gd name="T44" fmla="*/ 6480 w 6560"/>
                  <a:gd name="T45" fmla="*/ 4472 h 4639"/>
                  <a:gd name="T46" fmla="*/ 6391 w 6560"/>
                  <a:gd name="T47" fmla="*/ 4562 h 4639"/>
                  <a:gd name="T48" fmla="*/ 6279 w 6560"/>
                  <a:gd name="T49" fmla="*/ 4619 h 4639"/>
                  <a:gd name="T50" fmla="*/ 6150 w 6560"/>
                  <a:gd name="T51" fmla="*/ 4639 h 4639"/>
                  <a:gd name="T52" fmla="*/ 344 w 6560"/>
                  <a:gd name="T53" fmla="*/ 4635 h 4639"/>
                  <a:gd name="T54" fmla="*/ 221 w 6560"/>
                  <a:gd name="T55" fmla="*/ 4593 h 4639"/>
                  <a:gd name="T56" fmla="*/ 119 w 6560"/>
                  <a:gd name="T57" fmla="*/ 4520 h 4639"/>
                  <a:gd name="T58" fmla="*/ 46 w 6560"/>
                  <a:gd name="T59" fmla="*/ 4419 h 4639"/>
                  <a:gd name="T60" fmla="*/ 6 w 6560"/>
                  <a:gd name="T61" fmla="*/ 4297 h 4639"/>
                  <a:gd name="T62" fmla="*/ 0 w 6560"/>
                  <a:gd name="T63" fmla="*/ 409 h 4639"/>
                  <a:gd name="T64" fmla="*/ 22 w 6560"/>
                  <a:gd name="T65" fmla="*/ 280 h 4639"/>
                  <a:gd name="T66" fmla="*/ 80 w 6560"/>
                  <a:gd name="T67" fmla="*/ 168 h 4639"/>
                  <a:gd name="T68" fmla="*/ 167 w 6560"/>
                  <a:gd name="T69" fmla="*/ 79 h 4639"/>
                  <a:gd name="T70" fmla="*/ 281 w 6560"/>
                  <a:gd name="T71" fmla="*/ 21 h 4639"/>
                  <a:gd name="T72" fmla="*/ 410 w 6560"/>
                  <a:gd name="T73" fmla="*/ 0 h 4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60" h="4639">
                    <a:moveTo>
                      <a:pt x="410" y="274"/>
                    </a:moveTo>
                    <a:lnTo>
                      <a:pt x="374" y="278"/>
                    </a:lnTo>
                    <a:lnTo>
                      <a:pt x="340" y="292"/>
                    </a:lnTo>
                    <a:lnTo>
                      <a:pt x="314" y="314"/>
                    </a:lnTo>
                    <a:lnTo>
                      <a:pt x="292" y="341"/>
                    </a:lnTo>
                    <a:lnTo>
                      <a:pt x="279" y="373"/>
                    </a:lnTo>
                    <a:lnTo>
                      <a:pt x="273" y="409"/>
                    </a:lnTo>
                    <a:lnTo>
                      <a:pt x="273" y="4230"/>
                    </a:lnTo>
                    <a:lnTo>
                      <a:pt x="279" y="4268"/>
                    </a:lnTo>
                    <a:lnTo>
                      <a:pt x="292" y="4299"/>
                    </a:lnTo>
                    <a:lnTo>
                      <a:pt x="314" y="4327"/>
                    </a:lnTo>
                    <a:lnTo>
                      <a:pt x="340" y="4349"/>
                    </a:lnTo>
                    <a:lnTo>
                      <a:pt x="374" y="4361"/>
                    </a:lnTo>
                    <a:lnTo>
                      <a:pt x="410" y="4367"/>
                    </a:lnTo>
                    <a:lnTo>
                      <a:pt x="6150" y="4367"/>
                    </a:lnTo>
                    <a:lnTo>
                      <a:pt x="6186" y="4361"/>
                    </a:lnTo>
                    <a:lnTo>
                      <a:pt x="6218" y="4349"/>
                    </a:lnTo>
                    <a:lnTo>
                      <a:pt x="6246" y="4327"/>
                    </a:lnTo>
                    <a:lnTo>
                      <a:pt x="6268" y="4299"/>
                    </a:lnTo>
                    <a:lnTo>
                      <a:pt x="6281" y="4268"/>
                    </a:lnTo>
                    <a:lnTo>
                      <a:pt x="6285" y="4230"/>
                    </a:lnTo>
                    <a:lnTo>
                      <a:pt x="6285" y="409"/>
                    </a:lnTo>
                    <a:lnTo>
                      <a:pt x="6281" y="373"/>
                    </a:lnTo>
                    <a:lnTo>
                      <a:pt x="6268" y="341"/>
                    </a:lnTo>
                    <a:lnTo>
                      <a:pt x="6246" y="314"/>
                    </a:lnTo>
                    <a:lnTo>
                      <a:pt x="6218" y="292"/>
                    </a:lnTo>
                    <a:lnTo>
                      <a:pt x="6186" y="278"/>
                    </a:lnTo>
                    <a:lnTo>
                      <a:pt x="6150" y="274"/>
                    </a:lnTo>
                    <a:lnTo>
                      <a:pt x="410" y="274"/>
                    </a:lnTo>
                    <a:close/>
                    <a:moveTo>
                      <a:pt x="410" y="0"/>
                    </a:moveTo>
                    <a:lnTo>
                      <a:pt x="6150" y="0"/>
                    </a:lnTo>
                    <a:lnTo>
                      <a:pt x="6216" y="6"/>
                    </a:lnTo>
                    <a:lnTo>
                      <a:pt x="6279" y="21"/>
                    </a:lnTo>
                    <a:lnTo>
                      <a:pt x="6337" y="45"/>
                    </a:lnTo>
                    <a:lnTo>
                      <a:pt x="6391" y="79"/>
                    </a:lnTo>
                    <a:lnTo>
                      <a:pt x="6439" y="121"/>
                    </a:lnTo>
                    <a:lnTo>
                      <a:pt x="6480" y="168"/>
                    </a:lnTo>
                    <a:lnTo>
                      <a:pt x="6514" y="222"/>
                    </a:lnTo>
                    <a:lnTo>
                      <a:pt x="6538" y="280"/>
                    </a:lnTo>
                    <a:lnTo>
                      <a:pt x="6554" y="343"/>
                    </a:lnTo>
                    <a:lnTo>
                      <a:pt x="6560" y="409"/>
                    </a:lnTo>
                    <a:lnTo>
                      <a:pt x="6560" y="4230"/>
                    </a:lnTo>
                    <a:lnTo>
                      <a:pt x="6554" y="4297"/>
                    </a:lnTo>
                    <a:lnTo>
                      <a:pt x="6538" y="4359"/>
                    </a:lnTo>
                    <a:lnTo>
                      <a:pt x="6514" y="4419"/>
                    </a:lnTo>
                    <a:lnTo>
                      <a:pt x="6480" y="4472"/>
                    </a:lnTo>
                    <a:lnTo>
                      <a:pt x="6439" y="4520"/>
                    </a:lnTo>
                    <a:lnTo>
                      <a:pt x="6391" y="4562"/>
                    </a:lnTo>
                    <a:lnTo>
                      <a:pt x="6337" y="4593"/>
                    </a:lnTo>
                    <a:lnTo>
                      <a:pt x="6279" y="4619"/>
                    </a:lnTo>
                    <a:lnTo>
                      <a:pt x="6216" y="4635"/>
                    </a:lnTo>
                    <a:lnTo>
                      <a:pt x="6150" y="4639"/>
                    </a:lnTo>
                    <a:lnTo>
                      <a:pt x="410" y="4639"/>
                    </a:lnTo>
                    <a:lnTo>
                      <a:pt x="344" y="4635"/>
                    </a:lnTo>
                    <a:lnTo>
                      <a:pt x="281" y="4619"/>
                    </a:lnTo>
                    <a:lnTo>
                      <a:pt x="221" y="4593"/>
                    </a:lnTo>
                    <a:lnTo>
                      <a:pt x="167" y="4562"/>
                    </a:lnTo>
                    <a:lnTo>
                      <a:pt x="119" y="4520"/>
                    </a:lnTo>
                    <a:lnTo>
                      <a:pt x="80" y="4472"/>
                    </a:lnTo>
                    <a:lnTo>
                      <a:pt x="46" y="4419"/>
                    </a:lnTo>
                    <a:lnTo>
                      <a:pt x="22" y="4359"/>
                    </a:lnTo>
                    <a:lnTo>
                      <a:pt x="6" y="4297"/>
                    </a:lnTo>
                    <a:lnTo>
                      <a:pt x="0" y="4230"/>
                    </a:lnTo>
                    <a:lnTo>
                      <a:pt x="0" y="409"/>
                    </a:lnTo>
                    <a:lnTo>
                      <a:pt x="6" y="343"/>
                    </a:lnTo>
                    <a:lnTo>
                      <a:pt x="22" y="280"/>
                    </a:lnTo>
                    <a:lnTo>
                      <a:pt x="46" y="222"/>
                    </a:lnTo>
                    <a:lnTo>
                      <a:pt x="80" y="168"/>
                    </a:lnTo>
                    <a:lnTo>
                      <a:pt x="119" y="121"/>
                    </a:lnTo>
                    <a:lnTo>
                      <a:pt x="167" y="79"/>
                    </a:lnTo>
                    <a:lnTo>
                      <a:pt x="221" y="45"/>
                    </a:lnTo>
                    <a:lnTo>
                      <a:pt x="281" y="21"/>
                    </a:lnTo>
                    <a:lnTo>
                      <a:pt x="344" y="6"/>
                    </a:lnTo>
                    <a:lnTo>
                      <a:pt x="410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Freeform 86"/>
              <p:cNvSpPr>
                <a:spLocks noEditPoints="1"/>
              </p:cNvSpPr>
              <p:nvPr/>
            </p:nvSpPr>
            <p:spPr bwMode="auto">
              <a:xfrm>
                <a:off x="3736976" y="4022726"/>
                <a:ext cx="1736725" cy="866775"/>
              </a:xfrm>
              <a:custGeom>
                <a:avLst/>
                <a:gdLst>
                  <a:gd name="T0" fmla="*/ 410 w 2186"/>
                  <a:gd name="T1" fmla="*/ 272 h 1093"/>
                  <a:gd name="T2" fmla="*/ 374 w 2186"/>
                  <a:gd name="T3" fmla="*/ 278 h 1093"/>
                  <a:gd name="T4" fmla="*/ 340 w 2186"/>
                  <a:gd name="T5" fmla="*/ 292 h 1093"/>
                  <a:gd name="T6" fmla="*/ 312 w 2186"/>
                  <a:gd name="T7" fmla="*/ 314 h 1093"/>
                  <a:gd name="T8" fmla="*/ 292 w 2186"/>
                  <a:gd name="T9" fmla="*/ 340 h 1093"/>
                  <a:gd name="T10" fmla="*/ 278 w 2186"/>
                  <a:gd name="T11" fmla="*/ 373 h 1093"/>
                  <a:gd name="T12" fmla="*/ 272 w 2186"/>
                  <a:gd name="T13" fmla="*/ 409 h 1093"/>
                  <a:gd name="T14" fmla="*/ 272 w 2186"/>
                  <a:gd name="T15" fmla="*/ 819 h 1093"/>
                  <a:gd name="T16" fmla="*/ 1912 w 2186"/>
                  <a:gd name="T17" fmla="*/ 819 h 1093"/>
                  <a:gd name="T18" fmla="*/ 1912 w 2186"/>
                  <a:gd name="T19" fmla="*/ 409 h 1093"/>
                  <a:gd name="T20" fmla="*/ 1908 w 2186"/>
                  <a:gd name="T21" fmla="*/ 373 h 1093"/>
                  <a:gd name="T22" fmla="*/ 1894 w 2186"/>
                  <a:gd name="T23" fmla="*/ 340 h 1093"/>
                  <a:gd name="T24" fmla="*/ 1872 w 2186"/>
                  <a:gd name="T25" fmla="*/ 314 h 1093"/>
                  <a:gd name="T26" fmla="*/ 1844 w 2186"/>
                  <a:gd name="T27" fmla="*/ 292 h 1093"/>
                  <a:gd name="T28" fmla="*/ 1812 w 2186"/>
                  <a:gd name="T29" fmla="*/ 278 h 1093"/>
                  <a:gd name="T30" fmla="*/ 1776 w 2186"/>
                  <a:gd name="T31" fmla="*/ 272 h 1093"/>
                  <a:gd name="T32" fmla="*/ 410 w 2186"/>
                  <a:gd name="T33" fmla="*/ 272 h 1093"/>
                  <a:gd name="T34" fmla="*/ 410 w 2186"/>
                  <a:gd name="T35" fmla="*/ 0 h 1093"/>
                  <a:gd name="T36" fmla="*/ 1776 w 2186"/>
                  <a:gd name="T37" fmla="*/ 0 h 1093"/>
                  <a:gd name="T38" fmla="*/ 1842 w 2186"/>
                  <a:gd name="T39" fmla="*/ 6 h 1093"/>
                  <a:gd name="T40" fmla="*/ 1906 w 2186"/>
                  <a:gd name="T41" fmla="*/ 22 h 1093"/>
                  <a:gd name="T42" fmla="*/ 1964 w 2186"/>
                  <a:gd name="T43" fmla="*/ 46 h 1093"/>
                  <a:gd name="T44" fmla="*/ 2017 w 2186"/>
                  <a:gd name="T45" fmla="*/ 79 h 1093"/>
                  <a:gd name="T46" fmla="*/ 2065 w 2186"/>
                  <a:gd name="T47" fmla="*/ 121 h 1093"/>
                  <a:gd name="T48" fmla="*/ 2107 w 2186"/>
                  <a:gd name="T49" fmla="*/ 169 h 1093"/>
                  <a:gd name="T50" fmla="*/ 2141 w 2186"/>
                  <a:gd name="T51" fmla="*/ 222 h 1093"/>
                  <a:gd name="T52" fmla="*/ 2164 w 2186"/>
                  <a:gd name="T53" fmla="*/ 280 h 1093"/>
                  <a:gd name="T54" fmla="*/ 2180 w 2186"/>
                  <a:gd name="T55" fmla="*/ 344 h 1093"/>
                  <a:gd name="T56" fmla="*/ 2186 w 2186"/>
                  <a:gd name="T57" fmla="*/ 409 h 1093"/>
                  <a:gd name="T58" fmla="*/ 2186 w 2186"/>
                  <a:gd name="T59" fmla="*/ 956 h 1093"/>
                  <a:gd name="T60" fmla="*/ 2180 w 2186"/>
                  <a:gd name="T61" fmla="*/ 991 h 1093"/>
                  <a:gd name="T62" fmla="*/ 2166 w 2186"/>
                  <a:gd name="T63" fmla="*/ 1025 h 1093"/>
                  <a:gd name="T64" fmla="*/ 2147 w 2186"/>
                  <a:gd name="T65" fmla="*/ 1051 h 1093"/>
                  <a:gd name="T66" fmla="*/ 2119 w 2186"/>
                  <a:gd name="T67" fmla="*/ 1073 h 1093"/>
                  <a:gd name="T68" fmla="*/ 2085 w 2186"/>
                  <a:gd name="T69" fmla="*/ 1087 h 1093"/>
                  <a:gd name="T70" fmla="*/ 2049 w 2186"/>
                  <a:gd name="T71" fmla="*/ 1093 h 1093"/>
                  <a:gd name="T72" fmla="*/ 137 w 2186"/>
                  <a:gd name="T73" fmla="*/ 1093 h 1093"/>
                  <a:gd name="T74" fmla="*/ 99 w 2186"/>
                  <a:gd name="T75" fmla="*/ 1087 h 1093"/>
                  <a:gd name="T76" fmla="*/ 67 w 2186"/>
                  <a:gd name="T77" fmla="*/ 1073 h 1093"/>
                  <a:gd name="T78" fmla="*/ 39 w 2186"/>
                  <a:gd name="T79" fmla="*/ 1051 h 1093"/>
                  <a:gd name="T80" fmla="*/ 18 w 2186"/>
                  <a:gd name="T81" fmla="*/ 1025 h 1093"/>
                  <a:gd name="T82" fmla="*/ 4 w 2186"/>
                  <a:gd name="T83" fmla="*/ 991 h 1093"/>
                  <a:gd name="T84" fmla="*/ 0 w 2186"/>
                  <a:gd name="T85" fmla="*/ 956 h 1093"/>
                  <a:gd name="T86" fmla="*/ 0 w 2186"/>
                  <a:gd name="T87" fmla="*/ 409 h 1093"/>
                  <a:gd name="T88" fmla="*/ 6 w 2186"/>
                  <a:gd name="T89" fmla="*/ 344 h 1093"/>
                  <a:gd name="T90" fmla="*/ 20 w 2186"/>
                  <a:gd name="T91" fmla="*/ 280 h 1093"/>
                  <a:gd name="T92" fmla="*/ 45 w 2186"/>
                  <a:gd name="T93" fmla="*/ 222 h 1093"/>
                  <a:gd name="T94" fmla="*/ 79 w 2186"/>
                  <a:gd name="T95" fmla="*/ 169 h 1093"/>
                  <a:gd name="T96" fmla="*/ 119 w 2186"/>
                  <a:gd name="T97" fmla="*/ 121 h 1093"/>
                  <a:gd name="T98" fmla="*/ 167 w 2186"/>
                  <a:gd name="T99" fmla="*/ 79 h 1093"/>
                  <a:gd name="T100" fmla="*/ 221 w 2186"/>
                  <a:gd name="T101" fmla="*/ 46 h 1093"/>
                  <a:gd name="T102" fmla="*/ 280 w 2186"/>
                  <a:gd name="T103" fmla="*/ 22 h 1093"/>
                  <a:gd name="T104" fmla="*/ 344 w 2186"/>
                  <a:gd name="T105" fmla="*/ 6 h 1093"/>
                  <a:gd name="T106" fmla="*/ 410 w 2186"/>
                  <a:gd name="T107" fmla="*/ 0 h 1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86" h="1093">
                    <a:moveTo>
                      <a:pt x="410" y="272"/>
                    </a:moveTo>
                    <a:lnTo>
                      <a:pt x="374" y="278"/>
                    </a:lnTo>
                    <a:lnTo>
                      <a:pt x="340" y="292"/>
                    </a:lnTo>
                    <a:lnTo>
                      <a:pt x="312" y="314"/>
                    </a:lnTo>
                    <a:lnTo>
                      <a:pt x="292" y="340"/>
                    </a:lnTo>
                    <a:lnTo>
                      <a:pt x="278" y="373"/>
                    </a:lnTo>
                    <a:lnTo>
                      <a:pt x="272" y="409"/>
                    </a:lnTo>
                    <a:lnTo>
                      <a:pt x="272" y="819"/>
                    </a:lnTo>
                    <a:lnTo>
                      <a:pt x="1912" y="819"/>
                    </a:lnTo>
                    <a:lnTo>
                      <a:pt x="1912" y="409"/>
                    </a:lnTo>
                    <a:lnTo>
                      <a:pt x="1908" y="373"/>
                    </a:lnTo>
                    <a:lnTo>
                      <a:pt x="1894" y="340"/>
                    </a:lnTo>
                    <a:lnTo>
                      <a:pt x="1872" y="314"/>
                    </a:lnTo>
                    <a:lnTo>
                      <a:pt x="1844" y="292"/>
                    </a:lnTo>
                    <a:lnTo>
                      <a:pt x="1812" y="278"/>
                    </a:lnTo>
                    <a:lnTo>
                      <a:pt x="1776" y="272"/>
                    </a:lnTo>
                    <a:lnTo>
                      <a:pt x="410" y="272"/>
                    </a:lnTo>
                    <a:close/>
                    <a:moveTo>
                      <a:pt x="410" y="0"/>
                    </a:moveTo>
                    <a:lnTo>
                      <a:pt x="1776" y="0"/>
                    </a:lnTo>
                    <a:lnTo>
                      <a:pt x="1842" y="6"/>
                    </a:lnTo>
                    <a:lnTo>
                      <a:pt x="1906" y="22"/>
                    </a:lnTo>
                    <a:lnTo>
                      <a:pt x="1964" y="46"/>
                    </a:lnTo>
                    <a:lnTo>
                      <a:pt x="2017" y="79"/>
                    </a:lnTo>
                    <a:lnTo>
                      <a:pt x="2065" y="121"/>
                    </a:lnTo>
                    <a:lnTo>
                      <a:pt x="2107" y="169"/>
                    </a:lnTo>
                    <a:lnTo>
                      <a:pt x="2141" y="222"/>
                    </a:lnTo>
                    <a:lnTo>
                      <a:pt x="2164" y="280"/>
                    </a:lnTo>
                    <a:lnTo>
                      <a:pt x="2180" y="344"/>
                    </a:lnTo>
                    <a:lnTo>
                      <a:pt x="2186" y="409"/>
                    </a:lnTo>
                    <a:lnTo>
                      <a:pt x="2186" y="956"/>
                    </a:lnTo>
                    <a:lnTo>
                      <a:pt x="2180" y="991"/>
                    </a:lnTo>
                    <a:lnTo>
                      <a:pt x="2166" y="1025"/>
                    </a:lnTo>
                    <a:lnTo>
                      <a:pt x="2147" y="1051"/>
                    </a:lnTo>
                    <a:lnTo>
                      <a:pt x="2119" y="1073"/>
                    </a:lnTo>
                    <a:lnTo>
                      <a:pt x="2085" y="1087"/>
                    </a:lnTo>
                    <a:lnTo>
                      <a:pt x="2049" y="1093"/>
                    </a:lnTo>
                    <a:lnTo>
                      <a:pt x="137" y="1093"/>
                    </a:lnTo>
                    <a:lnTo>
                      <a:pt x="99" y="1087"/>
                    </a:lnTo>
                    <a:lnTo>
                      <a:pt x="67" y="1073"/>
                    </a:lnTo>
                    <a:lnTo>
                      <a:pt x="39" y="1051"/>
                    </a:lnTo>
                    <a:lnTo>
                      <a:pt x="18" y="1025"/>
                    </a:lnTo>
                    <a:lnTo>
                      <a:pt x="4" y="991"/>
                    </a:lnTo>
                    <a:lnTo>
                      <a:pt x="0" y="956"/>
                    </a:lnTo>
                    <a:lnTo>
                      <a:pt x="0" y="409"/>
                    </a:lnTo>
                    <a:lnTo>
                      <a:pt x="6" y="344"/>
                    </a:lnTo>
                    <a:lnTo>
                      <a:pt x="20" y="280"/>
                    </a:lnTo>
                    <a:lnTo>
                      <a:pt x="45" y="222"/>
                    </a:lnTo>
                    <a:lnTo>
                      <a:pt x="79" y="169"/>
                    </a:lnTo>
                    <a:lnTo>
                      <a:pt x="119" y="121"/>
                    </a:lnTo>
                    <a:lnTo>
                      <a:pt x="167" y="79"/>
                    </a:lnTo>
                    <a:lnTo>
                      <a:pt x="221" y="46"/>
                    </a:lnTo>
                    <a:lnTo>
                      <a:pt x="280" y="22"/>
                    </a:lnTo>
                    <a:lnTo>
                      <a:pt x="344" y="6"/>
                    </a:lnTo>
                    <a:lnTo>
                      <a:pt x="410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Freeform 87"/>
              <p:cNvSpPr>
                <a:spLocks/>
              </p:cNvSpPr>
              <p:nvPr/>
            </p:nvSpPr>
            <p:spPr bwMode="auto">
              <a:xfrm>
                <a:off x="2001838" y="5972176"/>
                <a:ext cx="5207000" cy="765175"/>
              </a:xfrm>
              <a:custGeom>
                <a:avLst/>
                <a:gdLst>
                  <a:gd name="T0" fmla="*/ 135 w 6560"/>
                  <a:gd name="T1" fmla="*/ 0 h 963"/>
                  <a:gd name="T2" fmla="*/ 171 w 6560"/>
                  <a:gd name="T3" fmla="*/ 6 h 963"/>
                  <a:gd name="T4" fmla="*/ 2348 w 6560"/>
                  <a:gd name="T5" fmla="*/ 572 h 963"/>
                  <a:gd name="T6" fmla="*/ 2553 w 6560"/>
                  <a:gd name="T7" fmla="*/ 620 h 963"/>
                  <a:gd name="T8" fmla="*/ 2760 w 6560"/>
                  <a:gd name="T9" fmla="*/ 654 h 963"/>
                  <a:gd name="T10" fmla="*/ 2967 w 6560"/>
                  <a:gd name="T11" fmla="*/ 677 h 963"/>
                  <a:gd name="T12" fmla="*/ 3176 w 6560"/>
                  <a:gd name="T13" fmla="*/ 689 h 963"/>
                  <a:gd name="T14" fmla="*/ 3384 w 6560"/>
                  <a:gd name="T15" fmla="*/ 689 h 963"/>
                  <a:gd name="T16" fmla="*/ 3593 w 6560"/>
                  <a:gd name="T17" fmla="*/ 677 h 963"/>
                  <a:gd name="T18" fmla="*/ 3800 w 6560"/>
                  <a:gd name="T19" fmla="*/ 654 h 963"/>
                  <a:gd name="T20" fmla="*/ 4007 w 6560"/>
                  <a:gd name="T21" fmla="*/ 620 h 963"/>
                  <a:gd name="T22" fmla="*/ 4210 w 6560"/>
                  <a:gd name="T23" fmla="*/ 572 h 963"/>
                  <a:gd name="T24" fmla="*/ 6389 w 6560"/>
                  <a:gd name="T25" fmla="*/ 6 h 963"/>
                  <a:gd name="T26" fmla="*/ 6425 w 6560"/>
                  <a:gd name="T27" fmla="*/ 0 h 963"/>
                  <a:gd name="T28" fmla="*/ 6459 w 6560"/>
                  <a:gd name="T29" fmla="*/ 6 h 963"/>
                  <a:gd name="T30" fmla="*/ 6492 w 6560"/>
                  <a:gd name="T31" fmla="*/ 20 h 963"/>
                  <a:gd name="T32" fmla="*/ 6520 w 6560"/>
                  <a:gd name="T33" fmla="*/ 42 h 963"/>
                  <a:gd name="T34" fmla="*/ 6540 w 6560"/>
                  <a:gd name="T35" fmla="*/ 69 h 963"/>
                  <a:gd name="T36" fmla="*/ 6556 w 6560"/>
                  <a:gd name="T37" fmla="*/ 103 h 963"/>
                  <a:gd name="T38" fmla="*/ 6560 w 6560"/>
                  <a:gd name="T39" fmla="*/ 139 h 963"/>
                  <a:gd name="T40" fmla="*/ 6554 w 6560"/>
                  <a:gd name="T41" fmla="*/ 175 h 963"/>
                  <a:gd name="T42" fmla="*/ 6540 w 6560"/>
                  <a:gd name="T43" fmla="*/ 206 h 963"/>
                  <a:gd name="T44" fmla="*/ 6520 w 6560"/>
                  <a:gd name="T45" fmla="*/ 234 h 963"/>
                  <a:gd name="T46" fmla="*/ 6490 w 6560"/>
                  <a:gd name="T47" fmla="*/ 256 h 963"/>
                  <a:gd name="T48" fmla="*/ 6457 w 6560"/>
                  <a:gd name="T49" fmla="*/ 270 h 963"/>
                  <a:gd name="T50" fmla="*/ 4280 w 6560"/>
                  <a:gd name="T51" fmla="*/ 836 h 963"/>
                  <a:gd name="T52" fmla="*/ 4083 w 6560"/>
                  <a:gd name="T53" fmla="*/ 882 h 963"/>
                  <a:gd name="T54" fmla="*/ 3884 w 6560"/>
                  <a:gd name="T55" fmla="*/ 918 h 963"/>
                  <a:gd name="T56" fmla="*/ 3683 w 6560"/>
                  <a:gd name="T57" fmla="*/ 944 h 963"/>
                  <a:gd name="T58" fmla="*/ 3482 w 6560"/>
                  <a:gd name="T59" fmla="*/ 960 h 963"/>
                  <a:gd name="T60" fmla="*/ 3279 w 6560"/>
                  <a:gd name="T61" fmla="*/ 963 h 963"/>
                  <a:gd name="T62" fmla="*/ 3078 w 6560"/>
                  <a:gd name="T63" fmla="*/ 960 h 963"/>
                  <a:gd name="T64" fmla="*/ 2877 w 6560"/>
                  <a:gd name="T65" fmla="*/ 944 h 963"/>
                  <a:gd name="T66" fmla="*/ 2676 w 6560"/>
                  <a:gd name="T67" fmla="*/ 918 h 963"/>
                  <a:gd name="T68" fmla="*/ 2477 w 6560"/>
                  <a:gd name="T69" fmla="*/ 882 h 963"/>
                  <a:gd name="T70" fmla="*/ 2280 w 6560"/>
                  <a:gd name="T71" fmla="*/ 836 h 963"/>
                  <a:gd name="T72" fmla="*/ 101 w 6560"/>
                  <a:gd name="T73" fmla="*/ 270 h 963"/>
                  <a:gd name="T74" fmla="*/ 68 w 6560"/>
                  <a:gd name="T75" fmla="*/ 256 h 963"/>
                  <a:gd name="T76" fmla="*/ 40 w 6560"/>
                  <a:gd name="T77" fmla="*/ 234 h 963"/>
                  <a:gd name="T78" fmla="*/ 18 w 6560"/>
                  <a:gd name="T79" fmla="*/ 206 h 963"/>
                  <a:gd name="T80" fmla="*/ 6 w 6560"/>
                  <a:gd name="T81" fmla="*/ 175 h 963"/>
                  <a:gd name="T82" fmla="*/ 0 w 6560"/>
                  <a:gd name="T83" fmla="*/ 139 h 963"/>
                  <a:gd name="T84" fmla="*/ 4 w 6560"/>
                  <a:gd name="T85" fmla="*/ 103 h 963"/>
                  <a:gd name="T86" fmla="*/ 18 w 6560"/>
                  <a:gd name="T87" fmla="*/ 69 h 963"/>
                  <a:gd name="T88" fmla="*/ 40 w 6560"/>
                  <a:gd name="T89" fmla="*/ 42 h 963"/>
                  <a:gd name="T90" fmla="*/ 68 w 6560"/>
                  <a:gd name="T91" fmla="*/ 20 h 963"/>
                  <a:gd name="T92" fmla="*/ 99 w 6560"/>
                  <a:gd name="T93" fmla="*/ 6 h 963"/>
                  <a:gd name="T94" fmla="*/ 135 w 6560"/>
                  <a:gd name="T95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560" h="963">
                    <a:moveTo>
                      <a:pt x="135" y="0"/>
                    </a:moveTo>
                    <a:lnTo>
                      <a:pt x="171" y="6"/>
                    </a:lnTo>
                    <a:lnTo>
                      <a:pt x="2348" y="572"/>
                    </a:lnTo>
                    <a:lnTo>
                      <a:pt x="2553" y="620"/>
                    </a:lnTo>
                    <a:lnTo>
                      <a:pt x="2760" y="654"/>
                    </a:lnTo>
                    <a:lnTo>
                      <a:pt x="2967" y="677"/>
                    </a:lnTo>
                    <a:lnTo>
                      <a:pt x="3176" y="689"/>
                    </a:lnTo>
                    <a:lnTo>
                      <a:pt x="3384" y="689"/>
                    </a:lnTo>
                    <a:lnTo>
                      <a:pt x="3593" y="677"/>
                    </a:lnTo>
                    <a:lnTo>
                      <a:pt x="3800" y="654"/>
                    </a:lnTo>
                    <a:lnTo>
                      <a:pt x="4007" y="620"/>
                    </a:lnTo>
                    <a:lnTo>
                      <a:pt x="4210" y="572"/>
                    </a:lnTo>
                    <a:lnTo>
                      <a:pt x="6389" y="6"/>
                    </a:lnTo>
                    <a:lnTo>
                      <a:pt x="6425" y="0"/>
                    </a:lnTo>
                    <a:lnTo>
                      <a:pt x="6459" y="6"/>
                    </a:lnTo>
                    <a:lnTo>
                      <a:pt x="6492" y="20"/>
                    </a:lnTo>
                    <a:lnTo>
                      <a:pt x="6520" y="42"/>
                    </a:lnTo>
                    <a:lnTo>
                      <a:pt x="6540" y="69"/>
                    </a:lnTo>
                    <a:lnTo>
                      <a:pt x="6556" y="103"/>
                    </a:lnTo>
                    <a:lnTo>
                      <a:pt x="6560" y="139"/>
                    </a:lnTo>
                    <a:lnTo>
                      <a:pt x="6554" y="175"/>
                    </a:lnTo>
                    <a:lnTo>
                      <a:pt x="6540" y="206"/>
                    </a:lnTo>
                    <a:lnTo>
                      <a:pt x="6520" y="234"/>
                    </a:lnTo>
                    <a:lnTo>
                      <a:pt x="6490" y="256"/>
                    </a:lnTo>
                    <a:lnTo>
                      <a:pt x="6457" y="270"/>
                    </a:lnTo>
                    <a:lnTo>
                      <a:pt x="4280" y="836"/>
                    </a:lnTo>
                    <a:lnTo>
                      <a:pt x="4083" y="882"/>
                    </a:lnTo>
                    <a:lnTo>
                      <a:pt x="3884" y="918"/>
                    </a:lnTo>
                    <a:lnTo>
                      <a:pt x="3683" y="944"/>
                    </a:lnTo>
                    <a:lnTo>
                      <a:pt x="3482" y="960"/>
                    </a:lnTo>
                    <a:lnTo>
                      <a:pt x="3279" y="963"/>
                    </a:lnTo>
                    <a:lnTo>
                      <a:pt x="3078" y="960"/>
                    </a:lnTo>
                    <a:lnTo>
                      <a:pt x="2877" y="944"/>
                    </a:lnTo>
                    <a:lnTo>
                      <a:pt x="2676" y="918"/>
                    </a:lnTo>
                    <a:lnTo>
                      <a:pt x="2477" y="882"/>
                    </a:lnTo>
                    <a:lnTo>
                      <a:pt x="2280" y="836"/>
                    </a:lnTo>
                    <a:lnTo>
                      <a:pt x="101" y="270"/>
                    </a:lnTo>
                    <a:lnTo>
                      <a:pt x="68" y="256"/>
                    </a:lnTo>
                    <a:lnTo>
                      <a:pt x="40" y="234"/>
                    </a:lnTo>
                    <a:lnTo>
                      <a:pt x="18" y="206"/>
                    </a:lnTo>
                    <a:lnTo>
                      <a:pt x="6" y="175"/>
                    </a:lnTo>
                    <a:lnTo>
                      <a:pt x="0" y="139"/>
                    </a:lnTo>
                    <a:lnTo>
                      <a:pt x="4" y="103"/>
                    </a:lnTo>
                    <a:lnTo>
                      <a:pt x="18" y="69"/>
                    </a:lnTo>
                    <a:lnTo>
                      <a:pt x="40" y="42"/>
                    </a:lnTo>
                    <a:lnTo>
                      <a:pt x="68" y="20"/>
                    </a:lnTo>
                    <a:lnTo>
                      <a:pt x="99" y="6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Freeform 88"/>
              <p:cNvSpPr>
                <a:spLocks noEditPoints="1"/>
              </p:cNvSpPr>
              <p:nvPr/>
            </p:nvSpPr>
            <p:spPr bwMode="auto">
              <a:xfrm>
                <a:off x="4171951" y="5540376"/>
                <a:ext cx="866775" cy="865188"/>
              </a:xfrm>
              <a:custGeom>
                <a:avLst/>
                <a:gdLst>
                  <a:gd name="T0" fmla="*/ 491 w 1092"/>
                  <a:gd name="T1" fmla="*/ 279 h 1091"/>
                  <a:gd name="T2" fmla="*/ 394 w 1092"/>
                  <a:gd name="T3" fmla="*/ 318 h 1091"/>
                  <a:gd name="T4" fmla="*/ 320 w 1092"/>
                  <a:gd name="T5" fmla="*/ 394 h 1091"/>
                  <a:gd name="T6" fmla="*/ 278 w 1092"/>
                  <a:gd name="T7" fmla="*/ 491 h 1091"/>
                  <a:gd name="T8" fmla="*/ 278 w 1092"/>
                  <a:gd name="T9" fmla="*/ 600 h 1091"/>
                  <a:gd name="T10" fmla="*/ 320 w 1092"/>
                  <a:gd name="T11" fmla="*/ 698 h 1091"/>
                  <a:gd name="T12" fmla="*/ 394 w 1092"/>
                  <a:gd name="T13" fmla="*/ 771 h 1091"/>
                  <a:gd name="T14" fmla="*/ 491 w 1092"/>
                  <a:gd name="T15" fmla="*/ 813 h 1091"/>
                  <a:gd name="T16" fmla="*/ 601 w 1092"/>
                  <a:gd name="T17" fmla="*/ 813 h 1091"/>
                  <a:gd name="T18" fmla="*/ 698 w 1092"/>
                  <a:gd name="T19" fmla="*/ 771 h 1091"/>
                  <a:gd name="T20" fmla="*/ 772 w 1092"/>
                  <a:gd name="T21" fmla="*/ 698 h 1091"/>
                  <a:gd name="T22" fmla="*/ 814 w 1092"/>
                  <a:gd name="T23" fmla="*/ 600 h 1091"/>
                  <a:gd name="T24" fmla="*/ 814 w 1092"/>
                  <a:gd name="T25" fmla="*/ 491 h 1091"/>
                  <a:gd name="T26" fmla="*/ 772 w 1092"/>
                  <a:gd name="T27" fmla="*/ 394 h 1091"/>
                  <a:gd name="T28" fmla="*/ 698 w 1092"/>
                  <a:gd name="T29" fmla="*/ 318 h 1091"/>
                  <a:gd name="T30" fmla="*/ 601 w 1092"/>
                  <a:gd name="T31" fmla="*/ 279 h 1091"/>
                  <a:gd name="T32" fmla="*/ 545 w 1092"/>
                  <a:gd name="T33" fmla="*/ 0 h 1091"/>
                  <a:gd name="T34" fmla="*/ 704 w 1092"/>
                  <a:gd name="T35" fmla="*/ 22 h 1091"/>
                  <a:gd name="T36" fmla="*/ 843 w 1092"/>
                  <a:gd name="T37" fmla="*/ 88 h 1091"/>
                  <a:gd name="T38" fmla="*/ 959 w 1092"/>
                  <a:gd name="T39" fmla="*/ 187 h 1091"/>
                  <a:gd name="T40" fmla="*/ 1042 w 1092"/>
                  <a:gd name="T41" fmla="*/ 316 h 1091"/>
                  <a:gd name="T42" fmla="*/ 1086 w 1092"/>
                  <a:gd name="T43" fmla="*/ 465 h 1091"/>
                  <a:gd name="T44" fmla="*/ 1086 w 1092"/>
                  <a:gd name="T45" fmla="*/ 626 h 1091"/>
                  <a:gd name="T46" fmla="*/ 1042 w 1092"/>
                  <a:gd name="T47" fmla="*/ 775 h 1091"/>
                  <a:gd name="T48" fmla="*/ 959 w 1092"/>
                  <a:gd name="T49" fmla="*/ 902 h 1091"/>
                  <a:gd name="T50" fmla="*/ 843 w 1092"/>
                  <a:gd name="T51" fmla="*/ 1004 h 1091"/>
                  <a:gd name="T52" fmla="*/ 704 w 1092"/>
                  <a:gd name="T53" fmla="*/ 1067 h 1091"/>
                  <a:gd name="T54" fmla="*/ 545 w 1092"/>
                  <a:gd name="T55" fmla="*/ 1091 h 1091"/>
                  <a:gd name="T56" fmla="*/ 388 w 1092"/>
                  <a:gd name="T57" fmla="*/ 1067 h 1091"/>
                  <a:gd name="T58" fmla="*/ 249 w 1092"/>
                  <a:gd name="T59" fmla="*/ 1004 h 1091"/>
                  <a:gd name="T60" fmla="*/ 133 w 1092"/>
                  <a:gd name="T61" fmla="*/ 902 h 1091"/>
                  <a:gd name="T62" fmla="*/ 50 w 1092"/>
                  <a:gd name="T63" fmla="*/ 775 h 1091"/>
                  <a:gd name="T64" fmla="*/ 6 w 1092"/>
                  <a:gd name="T65" fmla="*/ 626 h 1091"/>
                  <a:gd name="T66" fmla="*/ 6 w 1092"/>
                  <a:gd name="T67" fmla="*/ 465 h 1091"/>
                  <a:gd name="T68" fmla="*/ 50 w 1092"/>
                  <a:gd name="T69" fmla="*/ 316 h 1091"/>
                  <a:gd name="T70" fmla="*/ 133 w 1092"/>
                  <a:gd name="T71" fmla="*/ 187 h 1091"/>
                  <a:gd name="T72" fmla="*/ 249 w 1092"/>
                  <a:gd name="T73" fmla="*/ 88 h 1091"/>
                  <a:gd name="T74" fmla="*/ 388 w 1092"/>
                  <a:gd name="T75" fmla="*/ 22 h 1091"/>
                  <a:gd name="T76" fmla="*/ 545 w 1092"/>
                  <a:gd name="T77" fmla="*/ 0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92" h="1091">
                    <a:moveTo>
                      <a:pt x="545" y="273"/>
                    </a:moveTo>
                    <a:lnTo>
                      <a:pt x="491" y="279"/>
                    </a:lnTo>
                    <a:lnTo>
                      <a:pt x="440" y="294"/>
                    </a:lnTo>
                    <a:lnTo>
                      <a:pt x="394" y="318"/>
                    </a:lnTo>
                    <a:lnTo>
                      <a:pt x="352" y="352"/>
                    </a:lnTo>
                    <a:lnTo>
                      <a:pt x="320" y="394"/>
                    </a:lnTo>
                    <a:lnTo>
                      <a:pt x="294" y="440"/>
                    </a:lnTo>
                    <a:lnTo>
                      <a:pt x="278" y="491"/>
                    </a:lnTo>
                    <a:lnTo>
                      <a:pt x="272" y="545"/>
                    </a:lnTo>
                    <a:lnTo>
                      <a:pt x="278" y="600"/>
                    </a:lnTo>
                    <a:lnTo>
                      <a:pt x="294" y="652"/>
                    </a:lnTo>
                    <a:lnTo>
                      <a:pt x="320" y="698"/>
                    </a:lnTo>
                    <a:lnTo>
                      <a:pt x="352" y="738"/>
                    </a:lnTo>
                    <a:lnTo>
                      <a:pt x="394" y="771"/>
                    </a:lnTo>
                    <a:lnTo>
                      <a:pt x="440" y="797"/>
                    </a:lnTo>
                    <a:lnTo>
                      <a:pt x="491" y="813"/>
                    </a:lnTo>
                    <a:lnTo>
                      <a:pt x="545" y="819"/>
                    </a:lnTo>
                    <a:lnTo>
                      <a:pt x="601" y="813"/>
                    </a:lnTo>
                    <a:lnTo>
                      <a:pt x="652" y="797"/>
                    </a:lnTo>
                    <a:lnTo>
                      <a:pt x="698" y="771"/>
                    </a:lnTo>
                    <a:lnTo>
                      <a:pt x="738" y="738"/>
                    </a:lnTo>
                    <a:lnTo>
                      <a:pt x="772" y="698"/>
                    </a:lnTo>
                    <a:lnTo>
                      <a:pt x="798" y="652"/>
                    </a:lnTo>
                    <a:lnTo>
                      <a:pt x="814" y="600"/>
                    </a:lnTo>
                    <a:lnTo>
                      <a:pt x="820" y="545"/>
                    </a:lnTo>
                    <a:lnTo>
                      <a:pt x="814" y="491"/>
                    </a:lnTo>
                    <a:lnTo>
                      <a:pt x="798" y="440"/>
                    </a:lnTo>
                    <a:lnTo>
                      <a:pt x="772" y="394"/>
                    </a:lnTo>
                    <a:lnTo>
                      <a:pt x="738" y="352"/>
                    </a:lnTo>
                    <a:lnTo>
                      <a:pt x="698" y="318"/>
                    </a:lnTo>
                    <a:lnTo>
                      <a:pt x="652" y="294"/>
                    </a:lnTo>
                    <a:lnTo>
                      <a:pt x="601" y="279"/>
                    </a:lnTo>
                    <a:lnTo>
                      <a:pt x="545" y="273"/>
                    </a:lnTo>
                    <a:close/>
                    <a:moveTo>
                      <a:pt x="545" y="0"/>
                    </a:moveTo>
                    <a:lnTo>
                      <a:pt x="627" y="6"/>
                    </a:lnTo>
                    <a:lnTo>
                      <a:pt x="704" y="22"/>
                    </a:lnTo>
                    <a:lnTo>
                      <a:pt x="776" y="50"/>
                    </a:lnTo>
                    <a:lnTo>
                      <a:pt x="843" y="88"/>
                    </a:lnTo>
                    <a:lnTo>
                      <a:pt x="905" y="134"/>
                    </a:lnTo>
                    <a:lnTo>
                      <a:pt x="959" y="187"/>
                    </a:lnTo>
                    <a:lnTo>
                      <a:pt x="1005" y="249"/>
                    </a:lnTo>
                    <a:lnTo>
                      <a:pt x="1042" y="316"/>
                    </a:lnTo>
                    <a:lnTo>
                      <a:pt x="1068" y="388"/>
                    </a:lnTo>
                    <a:lnTo>
                      <a:pt x="1086" y="465"/>
                    </a:lnTo>
                    <a:lnTo>
                      <a:pt x="1092" y="545"/>
                    </a:lnTo>
                    <a:lnTo>
                      <a:pt x="1086" y="626"/>
                    </a:lnTo>
                    <a:lnTo>
                      <a:pt x="1068" y="704"/>
                    </a:lnTo>
                    <a:lnTo>
                      <a:pt x="1042" y="775"/>
                    </a:lnTo>
                    <a:lnTo>
                      <a:pt x="1005" y="843"/>
                    </a:lnTo>
                    <a:lnTo>
                      <a:pt x="959" y="902"/>
                    </a:lnTo>
                    <a:lnTo>
                      <a:pt x="905" y="958"/>
                    </a:lnTo>
                    <a:lnTo>
                      <a:pt x="843" y="1004"/>
                    </a:lnTo>
                    <a:lnTo>
                      <a:pt x="776" y="1042"/>
                    </a:lnTo>
                    <a:lnTo>
                      <a:pt x="704" y="1067"/>
                    </a:lnTo>
                    <a:lnTo>
                      <a:pt x="627" y="1085"/>
                    </a:lnTo>
                    <a:lnTo>
                      <a:pt x="545" y="1091"/>
                    </a:lnTo>
                    <a:lnTo>
                      <a:pt x="465" y="1085"/>
                    </a:lnTo>
                    <a:lnTo>
                      <a:pt x="388" y="1067"/>
                    </a:lnTo>
                    <a:lnTo>
                      <a:pt x="316" y="1042"/>
                    </a:lnTo>
                    <a:lnTo>
                      <a:pt x="249" y="1004"/>
                    </a:lnTo>
                    <a:lnTo>
                      <a:pt x="187" y="958"/>
                    </a:lnTo>
                    <a:lnTo>
                      <a:pt x="133" y="902"/>
                    </a:lnTo>
                    <a:lnTo>
                      <a:pt x="87" y="843"/>
                    </a:lnTo>
                    <a:lnTo>
                      <a:pt x="50" y="775"/>
                    </a:lnTo>
                    <a:lnTo>
                      <a:pt x="22" y="704"/>
                    </a:lnTo>
                    <a:lnTo>
                      <a:pt x="6" y="626"/>
                    </a:lnTo>
                    <a:lnTo>
                      <a:pt x="0" y="545"/>
                    </a:lnTo>
                    <a:lnTo>
                      <a:pt x="6" y="465"/>
                    </a:lnTo>
                    <a:lnTo>
                      <a:pt x="22" y="388"/>
                    </a:lnTo>
                    <a:lnTo>
                      <a:pt x="50" y="316"/>
                    </a:lnTo>
                    <a:lnTo>
                      <a:pt x="87" y="249"/>
                    </a:lnTo>
                    <a:lnTo>
                      <a:pt x="133" y="187"/>
                    </a:lnTo>
                    <a:lnTo>
                      <a:pt x="187" y="134"/>
                    </a:lnTo>
                    <a:lnTo>
                      <a:pt x="249" y="88"/>
                    </a:lnTo>
                    <a:lnTo>
                      <a:pt x="316" y="50"/>
                    </a:lnTo>
                    <a:lnTo>
                      <a:pt x="388" y="22"/>
                    </a:lnTo>
                    <a:lnTo>
                      <a:pt x="465" y="6"/>
                    </a:lnTo>
                    <a:lnTo>
                      <a:pt x="54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0088743" y="970513"/>
              <a:ext cx="581144" cy="1300545"/>
            </a:xfrm>
            <a:custGeom>
              <a:avLst/>
              <a:gdLst>
                <a:gd name="T0" fmla="*/ 0 w 772"/>
                <a:gd name="T1" fmla="*/ 0 h 1623"/>
                <a:gd name="T2" fmla="*/ 100 w 772"/>
                <a:gd name="T3" fmla="*/ 0 h 1623"/>
                <a:gd name="T4" fmla="*/ 100 w 772"/>
                <a:gd name="T5" fmla="*/ 4 h 1623"/>
                <a:gd name="T6" fmla="*/ 105 w 772"/>
                <a:gd name="T7" fmla="*/ 19 h 1623"/>
                <a:gd name="T8" fmla="*/ 113 w 772"/>
                <a:gd name="T9" fmla="*/ 44 h 1623"/>
                <a:gd name="T10" fmla="*/ 124 w 772"/>
                <a:gd name="T11" fmla="*/ 77 h 1623"/>
                <a:gd name="T12" fmla="*/ 138 w 772"/>
                <a:gd name="T13" fmla="*/ 119 h 1623"/>
                <a:gd name="T14" fmla="*/ 153 w 772"/>
                <a:gd name="T15" fmla="*/ 167 h 1623"/>
                <a:gd name="T16" fmla="*/ 171 w 772"/>
                <a:gd name="T17" fmla="*/ 221 h 1623"/>
                <a:gd name="T18" fmla="*/ 192 w 772"/>
                <a:gd name="T19" fmla="*/ 280 h 1623"/>
                <a:gd name="T20" fmla="*/ 213 w 772"/>
                <a:gd name="T21" fmla="*/ 344 h 1623"/>
                <a:gd name="T22" fmla="*/ 234 w 772"/>
                <a:gd name="T23" fmla="*/ 413 h 1623"/>
                <a:gd name="T24" fmla="*/ 259 w 772"/>
                <a:gd name="T25" fmla="*/ 484 h 1623"/>
                <a:gd name="T26" fmla="*/ 282 w 772"/>
                <a:gd name="T27" fmla="*/ 557 h 1623"/>
                <a:gd name="T28" fmla="*/ 307 w 772"/>
                <a:gd name="T29" fmla="*/ 634 h 1623"/>
                <a:gd name="T30" fmla="*/ 332 w 772"/>
                <a:gd name="T31" fmla="*/ 709 h 1623"/>
                <a:gd name="T32" fmla="*/ 357 w 772"/>
                <a:gd name="T33" fmla="*/ 785 h 1623"/>
                <a:gd name="T34" fmla="*/ 382 w 772"/>
                <a:gd name="T35" fmla="*/ 860 h 1623"/>
                <a:gd name="T36" fmla="*/ 407 w 772"/>
                <a:gd name="T37" fmla="*/ 935 h 1623"/>
                <a:gd name="T38" fmla="*/ 430 w 772"/>
                <a:gd name="T39" fmla="*/ 1008 h 1623"/>
                <a:gd name="T40" fmla="*/ 453 w 772"/>
                <a:gd name="T41" fmla="*/ 1077 h 1623"/>
                <a:gd name="T42" fmla="*/ 474 w 772"/>
                <a:gd name="T43" fmla="*/ 1143 h 1623"/>
                <a:gd name="T44" fmla="*/ 493 w 772"/>
                <a:gd name="T45" fmla="*/ 1204 h 1623"/>
                <a:gd name="T46" fmla="*/ 511 w 772"/>
                <a:gd name="T47" fmla="*/ 1260 h 1623"/>
                <a:gd name="T48" fmla="*/ 528 w 772"/>
                <a:gd name="T49" fmla="*/ 1310 h 1623"/>
                <a:gd name="T50" fmla="*/ 541 w 772"/>
                <a:gd name="T51" fmla="*/ 1354 h 1623"/>
                <a:gd name="T52" fmla="*/ 553 w 772"/>
                <a:gd name="T53" fmla="*/ 1388 h 1623"/>
                <a:gd name="T54" fmla="*/ 560 w 772"/>
                <a:gd name="T55" fmla="*/ 1417 h 1623"/>
                <a:gd name="T56" fmla="*/ 580 w 772"/>
                <a:gd name="T57" fmla="*/ 1465 h 1623"/>
                <a:gd name="T58" fmla="*/ 601 w 772"/>
                <a:gd name="T59" fmla="*/ 1507 h 1623"/>
                <a:gd name="T60" fmla="*/ 626 w 772"/>
                <a:gd name="T61" fmla="*/ 1540 h 1623"/>
                <a:gd name="T62" fmla="*/ 651 w 772"/>
                <a:gd name="T63" fmla="*/ 1567 h 1623"/>
                <a:gd name="T64" fmla="*/ 676 w 772"/>
                <a:gd name="T65" fmla="*/ 1586 h 1623"/>
                <a:gd name="T66" fmla="*/ 701 w 772"/>
                <a:gd name="T67" fmla="*/ 1601 h 1623"/>
                <a:gd name="T68" fmla="*/ 724 w 772"/>
                <a:gd name="T69" fmla="*/ 1611 h 1623"/>
                <a:gd name="T70" fmla="*/ 743 w 772"/>
                <a:gd name="T71" fmla="*/ 1617 h 1623"/>
                <a:gd name="T72" fmla="*/ 758 w 772"/>
                <a:gd name="T73" fmla="*/ 1621 h 1623"/>
                <a:gd name="T74" fmla="*/ 768 w 772"/>
                <a:gd name="T75" fmla="*/ 1623 h 1623"/>
                <a:gd name="T76" fmla="*/ 772 w 772"/>
                <a:gd name="T77" fmla="*/ 1623 h 1623"/>
                <a:gd name="T78" fmla="*/ 568 w 772"/>
                <a:gd name="T79" fmla="*/ 1623 h 1623"/>
                <a:gd name="T80" fmla="*/ 532 w 772"/>
                <a:gd name="T81" fmla="*/ 1621 h 1623"/>
                <a:gd name="T82" fmla="*/ 501 w 772"/>
                <a:gd name="T83" fmla="*/ 1611 h 1623"/>
                <a:gd name="T84" fmla="*/ 476 w 772"/>
                <a:gd name="T85" fmla="*/ 1598 h 1623"/>
                <a:gd name="T86" fmla="*/ 455 w 772"/>
                <a:gd name="T87" fmla="*/ 1580 h 1623"/>
                <a:gd name="T88" fmla="*/ 438 w 772"/>
                <a:gd name="T89" fmla="*/ 1561 h 1623"/>
                <a:gd name="T90" fmla="*/ 424 w 772"/>
                <a:gd name="T91" fmla="*/ 1540 h 1623"/>
                <a:gd name="T92" fmla="*/ 414 w 772"/>
                <a:gd name="T93" fmla="*/ 1521 h 1623"/>
                <a:gd name="T94" fmla="*/ 407 w 772"/>
                <a:gd name="T95" fmla="*/ 1504 h 1623"/>
                <a:gd name="T96" fmla="*/ 403 w 772"/>
                <a:gd name="T97" fmla="*/ 1488 h 1623"/>
                <a:gd name="T98" fmla="*/ 401 w 772"/>
                <a:gd name="T99" fmla="*/ 1479 h 1623"/>
                <a:gd name="T100" fmla="*/ 399 w 772"/>
                <a:gd name="T101" fmla="*/ 1477 h 1623"/>
                <a:gd name="T102" fmla="*/ 0 w 772"/>
                <a:gd name="T103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2" h="1623">
                  <a:moveTo>
                    <a:pt x="0" y="0"/>
                  </a:moveTo>
                  <a:lnTo>
                    <a:pt x="100" y="0"/>
                  </a:lnTo>
                  <a:lnTo>
                    <a:pt x="100" y="4"/>
                  </a:lnTo>
                  <a:lnTo>
                    <a:pt x="105" y="19"/>
                  </a:lnTo>
                  <a:lnTo>
                    <a:pt x="113" y="44"/>
                  </a:lnTo>
                  <a:lnTo>
                    <a:pt x="124" y="77"/>
                  </a:lnTo>
                  <a:lnTo>
                    <a:pt x="138" y="119"/>
                  </a:lnTo>
                  <a:lnTo>
                    <a:pt x="153" y="167"/>
                  </a:lnTo>
                  <a:lnTo>
                    <a:pt x="171" y="221"/>
                  </a:lnTo>
                  <a:lnTo>
                    <a:pt x="192" y="280"/>
                  </a:lnTo>
                  <a:lnTo>
                    <a:pt x="213" y="344"/>
                  </a:lnTo>
                  <a:lnTo>
                    <a:pt x="234" y="413"/>
                  </a:lnTo>
                  <a:lnTo>
                    <a:pt x="259" y="484"/>
                  </a:lnTo>
                  <a:lnTo>
                    <a:pt x="282" y="557"/>
                  </a:lnTo>
                  <a:lnTo>
                    <a:pt x="307" y="634"/>
                  </a:lnTo>
                  <a:lnTo>
                    <a:pt x="332" y="709"/>
                  </a:lnTo>
                  <a:lnTo>
                    <a:pt x="357" y="785"/>
                  </a:lnTo>
                  <a:lnTo>
                    <a:pt x="382" y="860"/>
                  </a:lnTo>
                  <a:lnTo>
                    <a:pt x="407" y="935"/>
                  </a:lnTo>
                  <a:lnTo>
                    <a:pt x="430" y="1008"/>
                  </a:lnTo>
                  <a:lnTo>
                    <a:pt x="453" y="1077"/>
                  </a:lnTo>
                  <a:lnTo>
                    <a:pt x="474" y="1143"/>
                  </a:lnTo>
                  <a:lnTo>
                    <a:pt x="493" y="1204"/>
                  </a:lnTo>
                  <a:lnTo>
                    <a:pt x="511" y="1260"/>
                  </a:lnTo>
                  <a:lnTo>
                    <a:pt x="528" y="1310"/>
                  </a:lnTo>
                  <a:lnTo>
                    <a:pt x="541" y="1354"/>
                  </a:lnTo>
                  <a:lnTo>
                    <a:pt x="553" y="1388"/>
                  </a:lnTo>
                  <a:lnTo>
                    <a:pt x="560" y="1417"/>
                  </a:lnTo>
                  <a:lnTo>
                    <a:pt x="580" y="1465"/>
                  </a:lnTo>
                  <a:lnTo>
                    <a:pt x="601" y="1507"/>
                  </a:lnTo>
                  <a:lnTo>
                    <a:pt x="626" y="1540"/>
                  </a:lnTo>
                  <a:lnTo>
                    <a:pt x="651" y="1567"/>
                  </a:lnTo>
                  <a:lnTo>
                    <a:pt x="676" y="1586"/>
                  </a:lnTo>
                  <a:lnTo>
                    <a:pt x="701" y="1601"/>
                  </a:lnTo>
                  <a:lnTo>
                    <a:pt x="724" y="1611"/>
                  </a:lnTo>
                  <a:lnTo>
                    <a:pt x="743" y="1617"/>
                  </a:lnTo>
                  <a:lnTo>
                    <a:pt x="758" y="1621"/>
                  </a:lnTo>
                  <a:lnTo>
                    <a:pt x="768" y="1623"/>
                  </a:lnTo>
                  <a:lnTo>
                    <a:pt x="772" y="1623"/>
                  </a:lnTo>
                  <a:lnTo>
                    <a:pt x="568" y="1623"/>
                  </a:lnTo>
                  <a:lnTo>
                    <a:pt x="532" y="1621"/>
                  </a:lnTo>
                  <a:lnTo>
                    <a:pt x="501" y="1611"/>
                  </a:lnTo>
                  <a:lnTo>
                    <a:pt x="476" y="1598"/>
                  </a:lnTo>
                  <a:lnTo>
                    <a:pt x="455" y="1580"/>
                  </a:lnTo>
                  <a:lnTo>
                    <a:pt x="438" y="1561"/>
                  </a:lnTo>
                  <a:lnTo>
                    <a:pt x="424" y="1540"/>
                  </a:lnTo>
                  <a:lnTo>
                    <a:pt x="414" y="1521"/>
                  </a:lnTo>
                  <a:lnTo>
                    <a:pt x="407" y="1504"/>
                  </a:lnTo>
                  <a:lnTo>
                    <a:pt x="403" y="1488"/>
                  </a:lnTo>
                  <a:lnTo>
                    <a:pt x="401" y="1479"/>
                  </a:lnTo>
                  <a:lnTo>
                    <a:pt x="399" y="1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0508040" y="1706127"/>
              <a:ext cx="760305" cy="564933"/>
            </a:xfrm>
            <a:custGeom>
              <a:avLst/>
              <a:gdLst>
                <a:gd name="T0" fmla="*/ 643 w 1010"/>
                <a:gd name="T1" fmla="*/ 0 h 705"/>
                <a:gd name="T2" fmla="*/ 1010 w 1010"/>
                <a:gd name="T3" fmla="*/ 0 h 705"/>
                <a:gd name="T4" fmla="*/ 993 w 1010"/>
                <a:gd name="T5" fmla="*/ 2 h 705"/>
                <a:gd name="T6" fmla="*/ 973 w 1010"/>
                <a:gd name="T7" fmla="*/ 4 h 705"/>
                <a:gd name="T8" fmla="*/ 950 w 1010"/>
                <a:gd name="T9" fmla="*/ 9 h 705"/>
                <a:gd name="T10" fmla="*/ 927 w 1010"/>
                <a:gd name="T11" fmla="*/ 17 h 705"/>
                <a:gd name="T12" fmla="*/ 902 w 1010"/>
                <a:gd name="T13" fmla="*/ 31 h 705"/>
                <a:gd name="T14" fmla="*/ 877 w 1010"/>
                <a:gd name="T15" fmla="*/ 46 h 705"/>
                <a:gd name="T16" fmla="*/ 854 w 1010"/>
                <a:gd name="T17" fmla="*/ 67 h 705"/>
                <a:gd name="T18" fmla="*/ 831 w 1010"/>
                <a:gd name="T19" fmla="*/ 94 h 705"/>
                <a:gd name="T20" fmla="*/ 812 w 1010"/>
                <a:gd name="T21" fmla="*/ 127 h 705"/>
                <a:gd name="T22" fmla="*/ 795 w 1010"/>
                <a:gd name="T23" fmla="*/ 167 h 705"/>
                <a:gd name="T24" fmla="*/ 779 w 1010"/>
                <a:gd name="T25" fmla="*/ 213 h 705"/>
                <a:gd name="T26" fmla="*/ 770 w 1010"/>
                <a:gd name="T27" fmla="*/ 269 h 705"/>
                <a:gd name="T28" fmla="*/ 766 w 1010"/>
                <a:gd name="T29" fmla="*/ 330 h 705"/>
                <a:gd name="T30" fmla="*/ 760 w 1010"/>
                <a:gd name="T31" fmla="*/ 397 h 705"/>
                <a:gd name="T32" fmla="*/ 751 w 1010"/>
                <a:gd name="T33" fmla="*/ 455 h 705"/>
                <a:gd name="T34" fmla="*/ 735 w 1010"/>
                <a:gd name="T35" fmla="*/ 505 h 705"/>
                <a:gd name="T36" fmla="*/ 716 w 1010"/>
                <a:gd name="T37" fmla="*/ 547 h 705"/>
                <a:gd name="T38" fmla="*/ 695 w 1010"/>
                <a:gd name="T39" fmla="*/ 584 h 705"/>
                <a:gd name="T40" fmla="*/ 670 w 1010"/>
                <a:gd name="T41" fmla="*/ 614 h 705"/>
                <a:gd name="T42" fmla="*/ 645 w 1010"/>
                <a:gd name="T43" fmla="*/ 637 h 705"/>
                <a:gd name="T44" fmla="*/ 618 w 1010"/>
                <a:gd name="T45" fmla="*/ 659 h 705"/>
                <a:gd name="T46" fmla="*/ 591 w 1010"/>
                <a:gd name="T47" fmla="*/ 674 h 705"/>
                <a:gd name="T48" fmla="*/ 566 w 1010"/>
                <a:gd name="T49" fmla="*/ 685 h 705"/>
                <a:gd name="T50" fmla="*/ 543 w 1010"/>
                <a:gd name="T51" fmla="*/ 693 h 705"/>
                <a:gd name="T52" fmla="*/ 522 w 1010"/>
                <a:gd name="T53" fmla="*/ 699 h 705"/>
                <a:gd name="T54" fmla="*/ 503 w 1010"/>
                <a:gd name="T55" fmla="*/ 703 h 705"/>
                <a:gd name="T56" fmla="*/ 489 w 1010"/>
                <a:gd name="T57" fmla="*/ 705 h 705"/>
                <a:gd name="T58" fmla="*/ 482 w 1010"/>
                <a:gd name="T59" fmla="*/ 705 h 705"/>
                <a:gd name="T60" fmla="*/ 478 w 1010"/>
                <a:gd name="T61" fmla="*/ 705 h 705"/>
                <a:gd name="T62" fmla="*/ 0 w 1010"/>
                <a:gd name="T63" fmla="*/ 705 h 705"/>
                <a:gd name="T64" fmla="*/ 61 w 1010"/>
                <a:gd name="T65" fmla="*/ 701 h 705"/>
                <a:gd name="T66" fmla="*/ 119 w 1010"/>
                <a:gd name="T67" fmla="*/ 689 h 705"/>
                <a:gd name="T68" fmla="*/ 169 w 1010"/>
                <a:gd name="T69" fmla="*/ 670 h 705"/>
                <a:gd name="T70" fmla="*/ 215 w 1010"/>
                <a:gd name="T71" fmla="*/ 645 h 705"/>
                <a:gd name="T72" fmla="*/ 255 w 1010"/>
                <a:gd name="T73" fmla="*/ 611 h 705"/>
                <a:gd name="T74" fmla="*/ 290 w 1010"/>
                <a:gd name="T75" fmla="*/ 572 h 705"/>
                <a:gd name="T76" fmla="*/ 316 w 1010"/>
                <a:gd name="T77" fmla="*/ 526 h 705"/>
                <a:gd name="T78" fmla="*/ 340 w 1010"/>
                <a:gd name="T79" fmla="*/ 474 h 705"/>
                <a:gd name="T80" fmla="*/ 355 w 1010"/>
                <a:gd name="T81" fmla="*/ 417 h 705"/>
                <a:gd name="T82" fmla="*/ 366 w 1010"/>
                <a:gd name="T83" fmla="*/ 353 h 705"/>
                <a:gd name="T84" fmla="*/ 368 w 1010"/>
                <a:gd name="T85" fmla="*/ 286 h 705"/>
                <a:gd name="T86" fmla="*/ 372 w 1010"/>
                <a:gd name="T87" fmla="*/ 232 h 705"/>
                <a:gd name="T88" fmla="*/ 382 w 1010"/>
                <a:gd name="T89" fmla="*/ 186 h 705"/>
                <a:gd name="T90" fmla="*/ 397 w 1010"/>
                <a:gd name="T91" fmla="*/ 146 h 705"/>
                <a:gd name="T92" fmla="*/ 416 w 1010"/>
                <a:gd name="T93" fmla="*/ 113 h 705"/>
                <a:gd name="T94" fmla="*/ 439 w 1010"/>
                <a:gd name="T95" fmla="*/ 84 h 705"/>
                <a:gd name="T96" fmla="*/ 466 w 1010"/>
                <a:gd name="T97" fmla="*/ 61 h 705"/>
                <a:gd name="T98" fmla="*/ 493 w 1010"/>
                <a:gd name="T99" fmla="*/ 44 h 705"/>
                <a:gd name="T100" fmla="*/ 520 w 1010"/>
                <a:gd name="T101" fmla="*/ 31 h 705"/>
                <a:gd name="T102" fmla="*/ 547 w 1010"/>
                <a:gd name="T103" fmla="*/ 19 h 705"/>
                <a:gd name="T104" fmla="*/ 572 w 1010"/>
                <a:gd name="T105" fmla="*/ 11 h 705"/>
                <a:gd name="T106" fmla="*/ 595 w 1010"/>
                <a:gd name="T107" fmla="*/ 6 h 705"/>
                <a:gd name="T108" fmla="*/ 616 w 1010"/>
                <a:gd name="T109" fmla="*/ 4 h 705"/>
                <a:gd name="T110" fmla="*/ 630 w 1010"/>
                <a:gd name="T111" fmla="*/ 2 h 705"/>
                <a:gd name="T112" fmla="*/ 641 w 1010"/>
                <a:gd name="T113" fmla="*/ 0 h 705"/>
                <a:gd name="T114" fmla="*/ 643 w 1010"/>
                <a:gd name="T115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0" h="705">
                  <a:moveTo>
                    <a:pt x="643" y="0"/>
                  </a:moveTo>
                  <a:lnTo>
                    <a:pt x="1010" y="0"/>
                  </a:lnTo>
                  <a:lnTo>
                    <a:pt x="993" y="2"/>
                  </a:lnTo>
                  <a:lnTo>
                    <a:pt x="973" y="4"/>
                  </a:lnTo>
                  <a:lnTo>
                    <a:pt x="950" y="9"/>
                  </a:lnTo>
                  <a:lnTo>
                    <a:pt x="927" y="17"/>
                  </a:lnTo>
                  <a:lnTo>
                    <a:pt x="902" y="31"/>
                  </a:lnTo>
                  <a:lnTo>
                    <a:pt x="877" y="46"/>
                  </a:lnTo>
                  <a:lnTo>
                    <a:pt x="854" y="67"/>
                  </a:lnTo>
                  <a:lnTo>
                    <a:pt x="831" y="94"/>
                  </a:lnTo>
                  <a:lnTo>
                    <a:pt x="812" y="127"/>
                  </a:lnTo>
                  <a:lnTo>
                    <a:pt x="795" y="167"/>
                  </a:lnTo>
                  <a:lnTo>
                    <a:pt x="779" y="213"/>
                  </a:lnTo>
                  <a:lnTo>
                    <a:pt x="770" y="269"/>
                  </a:lnTo>
                  <a:lnTo>
                    <a:pt x="766" y="330"/>
                  </a:lnTo>
                  <a:lnTo>
                    <a:pt x="760" y="397"/>
                  </a:lnTo>
                  <a:lnTo>
                    <a:pt x="751" y="455"/>
                  </a:lnTo>
                  <a:lnTo>
                    <a:pt x="735" y="505"/>
                  </a:lnTo>
                  <a:lnTo>
                    <a:pt x="716" y="547"/>
                  </a:lnTo>
                  <a:lnTo>
                    <a:pt x="695" y="584"/>
                  </a:lnTo>
                  <a:lnTo>
                    <a:pt x="670" y="614"/>
                  </a:lnTo>
                  <a:lnTo>
                    <a:pt x="645" y="637"/>
                  </a:lnTo>
                  <a:lnTo>
                    <a:pt x="618" y="659"/>
                  </a:lnTo>
                  <a:lnTo>
                    <a:pt x="591" y="674"/>
                  </a:lnTo>
                  <a:lnTo>
                    <a:pt x="566" y="685"/>
                  </a:lnTo>
                  <a:lnTo>
                    <a:pt x="543" y="693"/>
                  </a:lnTo>
                  <a:lnTo>
                    <a:pt x="522" y="699"/>
                  </a:lnTo>
                  <a:lnTo>
                    <a:pt x="503" y="703"/>
                  </a:lnTo>
                  <a:lnTo>
                    <a:pt x="489" y="705"/>
                  </a:lnTo>
                  <a:lnTo>
                    <a:pt x="482" y="705"/>
                  </a:lnTo>
                  <a:lnTo>
                    <a:pt x="478" y="705"/>
                  </a:lnTo>
                  <a:lnTo>
                    <a:pt x="0" y="705"/>
                  </a:lnTo>
                  <a:lnTo>
                    <a:pt x="61" y="701"/>
                  </a:lnTo>
                  <a:lnTo>
                    <a:pt x="119" y="689"/>
                  </a:lnTo>
                  <a:lnTo>
                    <a:pt x="169" y="670"/>
                  </a:lnTo>
                  <a:lnTo>
                    <a:pt x="215" y="645"/>
                  </a:lnTo>
                  <a:lnTo>
                    <a:pt x="255" y="611"/>
                  </a:lnTo>
                  <a:lnTo>
                    <a:pt x="290" y="572"/>
                  </a:lnTo>
                  <a:lnTo>
                    <a:pt x="316" y="526"/>
                  </a:lnTo>
                  <a:lnTo>
                    <a:pt x="340" y="474"/>
                  </a:lnTo>
                  <a:lnTo>
                    <a:pt x="355" y="417"/>
                  </a:lnTo>
                  <a:lnTo>
                    <a:pt x="366" y="353"/>
                  </a:lnTo>
                  <a:lnTo>
                    <a:pt x="368" y="286"/>
                  </a:lnTo>
                  <a:lnTo>
                    <a:pt x="372" y="232"/>
                  </a:lnTo>
                  <a:lnTo>
                    <a:pt x="382" y="186"/>
                  </a:lnTo>
                  <a:lnTo>
                    <a:pt x="397" y="146"/>
                  </a:lnTo>
                  <a:lnTo>
                    <a:pt x="416" y="113"/>
                  </a:lnTo>
                  <a:lnTo>
                    <a:pt x="439" y="84"/>
                  </a:lnTo>
                  <a:lnTo>
                    <a:pt x="466" y="61"/>
                  </a:lnTo>
                  <a:lnTo>
                    <a:pt x="493" y="44"/>
                  </a:lnTo>
                  <a:lnTo>
                    <a:pt x="520" y="31"/>
                  </a:lnTo>
                  <a:lnTo>
                    <a:pt x="547" y="19"/>
                  </a:lnTo>
                  <a:lnTo>
                    <a:pt x="572" y="11"/>
                  </a:lnTo>
                  <a:lnTo>
                    <a:pt x="595" y="6"/>
                  </a:lnTo>
                  <a:lnTo>
                    <a:pt x="616" y="4"/>
                  </a:lnTo>
                  <a:lnTo>
                    <a:pt x="630" y="2"/>
                  </a:lnTo>
                  <a:lnTo>
                    <a:pt x="641" y="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FDA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1353407" y="2646077"/>
              <a:ext cx="838593" cy="446337"/>
            </a:xfrm>
            <a:custGeom>
              <a:avLst/>
              <a:gdLst>
                <a:gd name="T0" fmla="*/ 0 w 1114"/>
                <a:gd name="T1" fmla="*/ 0 h 557"/>
                <a:gd name="T2" fmla="*/ 1114 w 1114"/>
                <a:gd name="T3" fmla="*/ 0 h 557"/>
                <a:gd name="T4" fmla="*/ 557 w 1114"/>
                <a:gd name="T5" fmla="*/ 557 h 557"/>
                <a:gd name="T6" fmla="*/ 0 w 1114"/>
                <a:gd name="T7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4" h="557">
                  <a:moveTo>
                    <a:pt x="0" y="0"/>
                  </a:moveTo>
                  <a:lnTo>
                    <a:pt x="1114" y="0"/>
                  </a:lnTo>
                  <a:lnTo>
                    <a:pt x="557" y="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1025196" y="1706127"/>
              <a:ext cx="1032056" cy="939951"/>
            </a:xfrm>
            <a:custGeom>
              <a:avLst/>
              <a:gdLst>
                <a:gd name="T0" fmla="*/ 0 w 1371"/>
                <a:gd name="T1" fmla="*/ 0 h 1173"/>
                <a:gd name="T2" fmla="*/ 507 w 1371"/>
                <a:gd name="T3" fmla="*/ 0 h 1173"/>
                <a:gd name="T4" fmla="*/ 588 w 1371"/>
                <a:gd name="T5" fmla="*/ 21 h 1173"/>
                <a:gd name="T6" fmla="*/ 665 w 1371"/>
                <a:gd name="T7" fmla="*/ 50 h 1173"/>
                <a:gd name="T8" fmla="*/ 736 w 1371"/>
                <a:gd name="T9" fmla="*/ 86 h 1173"/>
                <a:gd name="T10" fmla="*/ 803 w 1371"/>
                <a:gd name="T11" fmla="*/ 130 h 1173"/>
                <a:gd name="T12" fmla="*/ 866 w 1371"/>
                <a:gd name="T13" fmla="*/ 180 h 1173"/>
                <a:gd name="T14" fmla="*/ 924 w 1371"/>
                <a:gd name="T15" fmla="*/ 236 h 1173"/>
                <a:gd name="T16" fmla="*/ 978 w 1371"/>
                <a:gd name="T17" fmla="*/ 296 h 1173"/>
                <a:gd name="T18" fmla="*/ 1028 w 1371"/>
                <a:gd name="T19" fmla="*/ 359 h 1173"/>
                <a:gd name="T20" fmla="*/ 1074 w 1371"/>
                <a:gd name="T21" fmla="*/ 426 h 1173"/>
                <a:gd name="T22" fmla="*/ 1116 w 1371"/>
                <a:gd name="T23" fmla="*/ 493 h 1173"/>
                <a:gd name="T24" fmla="*/ 1154 w 1371"/>
                <a:gd name="T25" fmla="*/ 562 h 1173"/>
                <a:gd name="T26" fmla="*/ 1189 w 1371"/>
                <a:gd name="T27" fmla="*/ 632 h 1173"/>
                <a:gd name="T28" fmla="*/ 1222 w 1371"/>
                <a:gd name="T29" fmla="*/ 701 h 1173"/>
                <a:gd name="T30" fmla="*/ 1249 w 1371"/>
                <a:gd name="T31" fmla="*/ 770 h 1173"/>
                <a:gd name="T32" fmla="*/ 1274 w 1371"/>
                <a:gd name="T33" fmla="*/ 833 h 1173"/>
                <a:gd name="T34" fmla="*/ 1295 w 1371"/>
                <a:gd name="T35" fmla="*/ 897 h 1173"/>
                <a:gd name="T36" fmla="*/ 1314 w 1371"/>
                <a:gd name="T37" fmla="*/ 954 h 1173"/>
                <a:gd name="T38" fmla="*/ 1329 w 1371"/>
                <a:gd name="T39" fmla="*/ 1006 h 1173"/>
                <a:gd name="T40" fmla="*/ 1343 w 1371"/>
                <a:gd name="T41" fmla="*/ 1054 h 1173"/>
                <a:gd name="T42" fmla="*/ 1354 w 1371"/>
                <a:gd name="T43" fmla="*/ 1094 h 1173"/>
                <a:gd name="T44" fmla="*/ 1362 w 1371"/>
                <a:gd name="T45" fmla="*/ 1127 h 1173"/>
                <a:gd name="T46" fmla="*/ 1366 w 1371"/>
                <a:gd name="T47" fmla="*/ 1152 h 1173"/>
                <a:gd name="T48" fmla="*/ 1370 w 1371"/>
                <a:gd name="T49" fmla="*/ 1167 h 1173"/>
                <a:gd name="T50" fmla="*/ 1371 w 1371"/>
                <a:gd name="T51" fmla="*/ 1173 h 1173"/>
                <a:gd name="T52" fmla="*/ 644 w 1371"/>
                <a:gd name="T53" fmla="*/ 1173 h 1173"/>
                <a:gd name="T54" fmla="*/ 622 w 1371"/>
                <a:gd name="T55" fmla="*/ 1039 h 1173"/>
                <a:gd name="T56" fmla="*/ 597 w 1371"/>
                <a:gd name="T57" fmla="*/ 918 h 1173"/>
                <a:gd name="T58" fmla="*/ 571 w 1371"/>
                <a:gd name="T59" fmla="*/ 804 h 1173"/>
                <a:gd name="T60" fmla="*/ 540 w 1371"/>
                <a:gd name="T61" fmla="*/ 701 h 1173"/>
                <a:gd name="T62" fmla="*/ 507 w 1371"/>
                <a:gd name="T63" fmla="*/ 607 h 1173"/>
                <a:gd name="T64" fmla="*/ 473 w 1371"/>
                <a:gd name="T65" fmla="*/ 522 h 1173"/>
                <a:gd name="T66" fmla="*/ 436 w 1371"/>
                <a:gd name="T67" fmla="*/ 445 h 1173"/>
                <a:gd name="T68" fmla="*/ 398 w 1371"/>
                <a:gd name="T69" fmla="*/ 376 h 1173"/>
                <a:gd name="T70" fmla="*/ 361 w 1371"/>
                <a:gd name="T71" fmla="*/ 313 h 1173"/>
                <a:gd name="T72" fmla="*/ 323 w 1371"/>
                <a:gd name="T73" fmla="*/ 259 h 1173"/>
                <a:gd name="T74" fmla="*/ 284 w 1371"/>
                <a:gd name="T75" fmla="*/ 211 h 1173"/>
                <a:gd name="T76" fmla="*/ 248 w 1371"/>
                <a:gd name="T77" fmla="*/ 169 h 1173"/>
                <a:gd name="T78" fmla="*/ 211 w 1371"/>
                <a:gd name="T79" fmla="*/ 132 h 1173"/>
                <a:gd name="T80" fmla="*/ 177 w 1371"/>
                <a:gd name="T81" fmla="*/ 102 h 1173"/>
                <a:gd name="T82" fmla="*/ 144 w 1371"/>
                <a:gd name="T83" fmla="*/ 77 h 1173"/>
                <a:gd name="T84" fmla="*/ 113 w 1371"/>
                <a:gd name="T85" fmla="*/ 56 h 1173"/>
                <a:gd name="T86" fmla="*/ 87 w 1371"/>
                <a:gd name="T87" fmla="*/ 38 h 1173"/>
                <a:gd name="T88" fmla="*/ 62 w 1371"/>
                <a:gd name="T89" fmla="*/ 25 h 1173"/>
                <a:gd name="T90" fmla="*/ 41 w 1371"/>
                <a:gd name="T91" fmla="*/ 15 h 1173"/>
                <a:gd name="T92" fmla="*/ 23 w 1371"/>
                <a:gd name="T93" fmla="*/ 8 h 1173"/>
                <a:gd name="T94" fmla="*/ 10 w 1371"/>
                <a:gd name="T95" fmla="*/ 4 h 1173"/>
                <a:gd name="T96" fmla="*/ 2 w 1371"/>
                <a:gd name="T97" fmla="*/ 2 h 1173"/>
                <a:gd name="T98" fmla="*/ 0 w 1371"/>
                <a:gd name="T99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71" h="1173">
                  <a:moveTo>
                    <a:pt x="0" y="0"/>
                  </a:moveTo>
                  <a:lnTo>
                    <a:pt x="507" y="0"/>
                  </a:lnTo>
                  <a:lnTo>
                    <a:pt x="588" y="21"/>
                  </a:lnTo>
                  <a:lnTo>
                    <a:pt x="665" y="50"/>
                  </a:lnTo>
                  <a:lnTo>
                    <a:pt x="736" y="86"/>
                  </a:lnTo>
                  <a:lnTo>
                    <a:pt x="803" y="130"/>
                  </a:lnTo>
                  <a:lnTo>
                    <a:pt x="866" y="180"/>
                  </a:lnTo>
                  <a:lnTo>
                    <a:pt x="924" y="236"/>
                  </a:lnTo>
                  <a:lnTo>
                    <a:pt x="978" y="296"/>
                  </a:lnTo>
                  <a:lnTo>
                    <a:pt x="1028" y="359"/>
                  </a:lnTo>
                  <a:lnTo>
                    <a:pt x="1074" y="426"/>
                  </a:lnTo>
                  <a:lnTo>
                    <a:pt x="1116" y="493"/>
                  </a:lnTo>
                  <a:lnTo>
                    <a:pt x="1154" y="562"/>
                  </a:lnTo>
                  <a:lnTo>
                    <a:pt x="1189" y="632"/>
                  </a:lnTo>
                  <a:lnTo>
                    <a:pt x="1222" y="701"/>
                  </a:lnTo>
                  <a:lnTo>
                    <a:pt x="1249" y="770"/>
                  </a:lnTo>
                  <a:lnTo>
                    <a:pt x="1274" y="833"/>
                  </a:lnTo>
                  <a:lnTo>
                    <a:pt x="1295" y="897"/>
                  </a:lnTo>
                  <a:lnTo>
                    <a:pt x="1314" y="954"/>
                  </a:lnTo>
                  <a:lnTo>
                    <a:pt x="1329" y="1006"/>
                  </a:lnTo>
                  <a:lnTo>
                    <a:pt x="1343" y="1054"/>
                  </a:lnTo>
                  <a:lnTo>
                    <a:pt x="1354" y="1094"/>
                  </a:lnTo>
                  <a:lnTo>
                    <a:pt x="1362" y="1127"/>
                  </a:lnTo>
                  <a:lnTo>
                    <a:pt x="1366" y="1152"/>
                  </a:lnTo>
                  <a:lnTo>
                    <a:pt x="1370" y="1167"/>
                  </a:lnTo>
                  <a:lnTo>
                    <a:pt x="1371" y="1173"/>
                  </a:lnTo>
                  <a:lnTo>
                    <a:pt x="644" y="1173"/>
                  </a:lnTo>
                  <a:lnTo>
                    <a:pt x="622" y="1039"/>
                  </a:lnTo>
                  <a:lnTo>
                    <a:pt x="597" y="918"/>
                  </a:lnTo>
                  <a:lnTo>
                    <a:pt x="571" y="804"/>
                  </a:lnTo>
                  <a:lnTo>
                    <a:pt x="540" y="701"/>
                  </a:lnTo>
                  <a:lnTo>
                    <a:pt x="507" y="607"/>
                  </a:lnTo>
                  <a:lnTo>
                    <a:pt x="473" y="522"/>
                  </a:lnTo>
                  <a:lnTo>
                    <a:pt x="436" y="445"/>
                  </a:lnTo>
                  <a:lnTo>
                    <a:pt x="398" y="376"/>
                  </a:lnTo>
                  <a:lnTo>
                    <a:pt x="361" y="313"/>
                  </a:lnTo>
                  <a:lnTo>
                    <a:pt x="323" y="259"/>
                  </a:lnTo>
                  <a:lnTo>
                    <a:pt x="284" y="211"/>
                  </a:lnTo>
                  <a:lnTo>
                    <a:pt x="248" y="169"/>
                  </a:lnTo>
                  <a:lnTo>
                    <a:pt x="211" y="132"/>
                  </a:lnTo>
                  <a:lnTo>
                    <a:pt x="177" y="102"/>
                  </a:lnTo>
                  <a:lnTo>
                    <a:pt x="144" y="77"/>
                  </a:lnTo>
                  <a:lnTo>
                    <a:pt x="113" y="56"/>
                  </a:lnTo>
                  <a:lnTo>
                    <a:pt x="87" y="38"/>
                  </a:lnTo>
                  <a:lnTo>
                    <a:pt x="62" y="25"/>
                  </a:lnTo>
                  <a:lnTo>
                    <a:pt x="41" y="15"/>
                  </a:lnTo>
                  <a:lnTo>
                    <a:pt x="23" y="8"/>
                  </a:lnTo>
                  <a:lnTo>
                    <a:pt x="10" y="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8988205" y="970513"/>
              <a:ext cx="838593" cy="2121901"/>
              <a:chOff x="5423549" y="1784501"/>
              <a:chExt cx="1336926" cy="3177898"/>
            </a:xfrm>
            <a:solidFill>
              <a:srgbClr val="FDAF17"/>
            </a:solidFill>
          </p:grpSpPr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5939597" y="1784501"/>
                <a:ext cx="277226" cy="1159308"/>
              </a:xfrm>
              <a:custGeom>
                <a:avLst/>
                <a:gdLst>
                  <a:gd name="T0" fmla="*/ 66 w 231"/>
                  <a:gd name="T1" fmla="*/ 0 h 966"/>
                  <a:gd name="T2" fmla="*/ 166 w 231"/>
                  <a:gd name="T3" fmla="*/ 0 h 966"/>
                  <a:gd name="T4" fmla="*/ 231 w 231"/>
                  <a:gd name="T5" fmla="*/ 966 h 966"/>
                  <a:gd name="T6" fmla="*/ 0 w 231"/>
                  <a:gd name="T7" fmla="*/ 966 h 966"/>
                  <a:gd name="T8" fmla="*/ 66 w 231"/>
                  <a:gd name="T9" fmla="*/ 0 h 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966">
                    <a:moveTo>
                      <a:pt x="66" y="0"/>
                    </a:moveTo>
                    <a:lnTo>
                      <a:pt x="166" y="0"/>
                    </a:lnTo>
                    <a:lnTo>
                      <a:pt x="231" y="966"/>
                    </a:lnTo>
                    <a:lnTo>
                      <a:pt x="0" y="966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5423549" y="4293936"/>
                <a:ext cx="1336926" cy="668463"/>
              </a:xfrm>
              <a:custGeom>
                <a:avLst/>
                <a:gdLst>
                  <a:gd name="T0" fmla="*/ 0 w 1114"/>
                  <a:gd name="T1" fmla="*/ 0 h 557"/>
                  <a:gd name="T2" fmla="*/ 1114 w 1114"/>
                  <a:gd name="T3" fmla="*/ 0 h 557"/>
                  <a:gd name="T4" fmla="*/ 557 w 1114"/>
                  <a:gd name="T5" fmla="*/ 557 h 557"/>
                  <a:gd name="T6" fmla="*/ 0 w 1114"/>
                  <a:gd name="T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4" h="557">
                    <a:moveTo>
                      <a:pt x="0" y="0"/>
                    </a:moveTo>
                    <a:lnTo>
                      <a:pt x="1114" y="0"/>
                    </a:lnTo>
                    <a:lnTo>
                      <a:pt x="557" y="5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5646770" y="2886204"/>
                <a:ext cx="873682" cy="1460537"/>
              </a:xfrm>
              <a:custGeom>
                <a:avLst/>
                <a:gdLst>
                  <a:gd name="T0" fmla="*/ 173 w 728"/>
                  <a:gd name="T1" fmla="*/ 0 h 1217"/>
                  <a:gd name="T2" fmla="*/ 563 w 728"/>
                  <a:gd name="T3" fmla="*/ 0 h 1217"/>
                  <a:gd name="T4" fmla="*/ 586 w 728"/>
                  <a:gd name="T5" fmla="*/ 65 h 1217"/>
                  <a:gd name="T6" fmla="*/ 605 w 728"/>
                  <a:gd name="T7" fmla="*/ 136 h 1217"/>
                  <a:gd name="T8" fmla="*/ 625 w 728"/>
                  <a:gd name="T9" fmla="*/ 211 h 1217"/>
                  <a:gd name="T10" fmla="*/ 640 w 728"/>
                  <a:gd name="T11" fmla="*/ 292 h 1217"/>
                  <a:gd name="T12" fmla="*/ 655 w 728"/>
                  <a:gd name="T13" fmla="*/ 374 h 1217"/>
                  <a:gd name="T14" fmla="*/ 667 w 728"/>
                  <a:gd name="T15" fmla="*/ 459 h 1217"/>
                  <a:gd name="T16" fmla="*/ 678 w 728"/>
                  <a:gd name="T17" fmla="*/ 545 h 1217"/>
                  <a:gd name="T18" fmla="*/ 688 w 728"/>
                  <a:gd name="T19" fmla="*/ 630 h 1217"/>
                  <a:gd name="T20" fmla="*/ 698 w 728"/>
                  <a:gd name="T21" fmla="*/ 712 h 1217"/>
                  <a:gd name="T22" fmla="*/ 703 w 728"/>
                  <a:gd name="T23" fmla="*/ 793 h 1217"/>
                  <a:gd name="T24" fmla="*/ 711 w 728"/>
                  <a:gd name="T25" fmla="*/ 872 h 1217"/>
                  <a:gd name="T26" fmla="*/ 715 w 728"/>
                  <a:gd name="T27" fmla="*/ 943 h 1217"/>
                  <a:gd name="T28" fmla="*/ 719 w 728"/>
                  <a:gd name="T29" fmla="*/ 1010 h 1217"/>
                  <a:gd name="T30" fmla="*/ 723 w 728"/>
                  <a:gd name="T31" fmla="*/ 1068 h 1217"/>
                  <a:gd name="T32" fmla="*/ 725 w 728"/>
                  <a:gd name="T33" fmla="*/ 1119 h 1217"/>
                  <a:gd name="T34" fmla="*/ 726 w 728"/>
                  <a:gd name="T35" fmla="*/ 1160 h 1217"/>
                  <a:gd name="T36" fmla="*/ 726 w 728"/>
                  <a:gd name="T37" fmla="*/ 1192 h 1217"/>
                  <a:gd name="T38" fmla="*/ 726 w 728"/>
                  <a:gd name="T39" fmla="*/ 1212 h 1217"/>
                  <a:gd name="T40" fmla="*/ 728 w 728"/>
                  <a:gd name="T41" fmla="*/ 1217 h 1217"/>
                  <a:gd name="T42" fmla="*/ 0 w 728"/>
                  <a:gd name="T43" fmla="*/ 1217 h 1217"/>
                  <a:gd name="T44" fmla="*/ 0 w 728"/>
                  <a:gd name="T45" fmla="*/ 1212 h 1217"/>
                  <a:gd name="T46" fmla="*/ 0 w 728"/>
                  <a:gd name="T47" fmla="*/ 1192 h 1217"/>
                  <a:gd name="T48" fmla="*/ 2 w 728"/>
                  <a:gd name="T49" fmla="*/ 1160 h 1217"/>
                  <a:gd name="T50" fmla="*/ 6 w 728"/>
                  <a:gd name="T51" fmla="*/ 1119 h 1217"/>
                  <a:gd name="T52" fmla="*/ 8 w 728"/>
                  <a:gd name="T53" fmla="*/ 1068 h 1217"/>
                  <a:gd name="T54" fmla="*/ 14 w 728"/>
                  <a:gd name="T55" fmla="*/ 1010 h 1217"/>
                  <a:gd name="T56" fmla="*/ 18 w 728"/>
                  <a:gd name="T57" fmla="*/ 943 h 1217"/>
                  <a:gd name="T58" fmla="*/ 23 w 728"/>
                  <a:gd name="T59" fmla="*/ 872 h 1217"/>
                  <a:gd name="T60" fmla="*/ 31 w 728"/>
                  <a:gd name="T61" fmla="*/ 793 h 1217"/>
                  <a:gd name="T62" fmla="*/ 39 w 728"/>
                  <a:gd name="T63" fmla="*/ 712 h 1217"/>
                  <a:gd name="T64" fmla="*/ 48 w 728"/>
                  <a:gd name="T65" fmla="*/ 630 h 1217"/>
                  <a:gd name="T66" fmla="*/ 60 w 728"/>
                  <a:gd name="T67" fmla="*/ 545 h 1217"/>
                  <a:gd name="T68" fmla="*/ 72 w 728"/>
                  <a:gd name="T69" fmla="*/ 459 h 1217"/>
                  <a:gd name="T70" fmla="*/ 85 w 728"/>
                  <a:gd name="T71" fmla="*/ 374 h 1217"/>
                  <a:gd name="T72" fmla="*/ 98 w 728"/>
                  <a:gd name="T73" fmla="*/ 292 h 1217"/>
                  <a:gd name="T74" fmla="*/ 116 w 728"/>
                  <a:gd name="T75" fmla="*/ 211 h 1217"/>
                  <a:gd name="T76" fmla="*/ 133 w 728"/>
                  <a:gd name="T77" fmla="*/ 136 h 1217"/>
                  <a:gd name="T78" fmla="*/ 152 w 728"/>
                  <a:gd name="T79" fmla="*/ 65 h 1217"/>
                  <a:gd name="T80" fmla="*/ 173 w 728"/>
                  <a:gd name="T81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28" h="1217">
                    <a:moveTo>
                      <a:pt x="173" y="0"/>
                    </a:moveTo>
                    <a:lnTo>
                      <a:pt x="563" y="0"/>
                    </a:lnTo>
                    <a:lnTo>
                      <a:pt x="586" y="65"/>
                    </a:lnTo>
                    <a:lnTo>
                      <a:pt x="605" y="136"/>
                    </a:lnTo>
                    <a:lnTo>
                      <a:pt x="625" y="211"/>
                    </a:lnTo>
                    <a:lnTo>
                      <a:pt x="640" y="292"/>
                    </a:lnTo>
                    <a:lnTo>
                      <a:pt x="655" y="374"/>
                    </a:lnTo>
                    <a:lnTo>
                      <a:pt x="667" y="459"/>
                    </a:lnTo>
                    <a:lnTo>
                      <a:pt x="678" y="545"/>
                    </a:lnTo>
                    <a:lnTo>
                      <a:pt x="688" y="630"/>
                    </a:lnTo>
                    <a:lnTo>
                      <a:pt x="698" y="712"/>
                    </a:lnTo>
                    <a:lnTo>
                      <a:pt x="703" y="793"/>
                    </a:lnTo>
                    <a:lnTo>
                      <a:pt x="711" y="872"/>
                    </a:lnTo>
                    <a:lnTo>
                      <a:pt x="715" y="943"/>
                    </a:lnTo>
                    <a:lnTo>
                      <a:pt x="719" y="1010"/>
                    </a:lnTo>
                    <a:lnTo>
                      <a:pt x="723" y="1068"/>
                    </a:lnTo>
                    <a:lnTo>
                      <a:pt x="725" y="1119"/>
                    </a:lnTo>
                    <a:lnTo>
                      <a:pt x="726" y="1160"/>
                    </a:lnTo>
                    <a:lnTo>
                      <a:pt x="726" y="1192"/>
                    </a:lnTo>
                    <a:lnTo>
                      <a:pt x="726" y="1212"/>
                    </a:lnTo>
                    <a:lnTo>
                      <a:pt x="728" y="1217"/>
                    </a:lnTo>
                    <a:lnTo>
                      <a:pt x="0" y="1217"/>
                    </a:lnTo>
                    <a:lnTo>
                      <a:pt x="0" y="1212"/>
                    </a:lnTo>
                    <a:lnTo>
                      <a:pt x="0" y="1192"/>
                    </a:lnTo>
                    <a:lnTo>
                      <a:pt x="2" y="1160"/>
                    </a:lnTo>
                    <a:lnTo>
                      <a:pt x="6" y="1119"/>
                    </a:lnTo>
                    <a:lnTo>
                      <a:pt x="8" y="1068"/>
                    </a:lnTo>
                    <a:lnTo>
                      <a:pt x="14" y="1010"/>
                    </a:lnTo>
                    <a:lnTo>
                      <a:pt x="18" y="943"/>
                    </a:lnTo>
                    <a:lnTo>
                      <a:pt x="23" y="872"/>
                    </a:lnTo>
                    <a:lnTo>
                      <a:pt x="31" y="793"/>
                    </a:lnTo>
                    <a:lnTo>
                      <a:pt x="39" y="712"/>
                    </a:lnTo>
                    <a:lnTo>
                      <a:pt x="48" y="630"/>
                    </a:lnTo>
                    <a:lnTo>
                      <a:pt x="60" y="545"/>
                    </a:lnTo>
                    <a:lnTo>
                      <a:pt x="72" y="459"/>
                    </a:lnTo>
                    <a:lnTo>
                      <a:pt x="85" y="374"/>
                    </a:lnTo>
                    <a:lnTo>
                      <a:pt x="98" y="292"/>
                    </a:lnTo>
                    <a:lnTo>
                      <a:pt x="116" y="211"/>
                    </a:lnTo>
                    <a:lnTo>
                      <a:pt x="133" y="136"/>
                    </a:lnTo>
                    <a:lnTo>
                      <a:pt x="152" y="65"/>
                    </a:lnTo>
                    <a:lnTo>
                      <a:pt x="1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848960" y="970513"/>
              <a:ext cx="1263159" cy="2121901"/>
              <a:chOff x="3690438" y="1784501"/>
              <a:chExt cx="2013790" cy="3177898"/>
            </a:xfrm>
            <a:solidFill>
              <a:srgbClr val="FDAF17"/>
            </a:solidFill>
          </p:grpSpPr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3690438" y="4293936"/>
                <a:ext cx="1336926" cy="668463"/>
              </a:xfrm>
              <a:custGeom>
                <a:avLst/>
                <a:gdLst>
                  <a:gd name="T0" fmla="*/ 0 w 1114"/>
                  <a:gd name="T1" fmla="*/ 0 h 557"/>
                  <a:gd name="T2" fmla="*/ 1114 w 1114"/>
                  <a:gd name="T3" fmla="*/ 0 h 557"/>
                  <a:gd name="T4" fmla="*/ 557 w 1114"/>
                  <a:gd name="T5" fmla="*/ 557 h 557"/>
                  <a:gd name="T6" fmla="*/ 0 w 1114"/>
                  <a:gd name="T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4" h="557">
                    <a:moveTo>
                      <a:pt x="0" y="0"/>
                    </a:moveTo>
                    <a:lnTo>
                      <a:pt x="1114" y="0"/>
                    </a:lnTo>
                    <a:lnTo>
                      <a:pt x="557" y="5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5093370" y="1784501"/>
                <a:ext cx="610858" cy="1947782"/>
              </a:xfrm>
              <a:custGeom>
                <a:avLst/>
                <a:gdLst>
                  <a:gd name="T0" fmla="*/ 421 w 509"/>
                  <a:gd name="T1" fmla="*/ 0 h 1623"/>
                  <a:gd name="T2" fmla="*/ 509 w 509"/>
                  <a:gd name="T3" fmla="*/ 0 h 1623"/>
                  <a:gd name="T4" fmla="*/ 358 w 509"/>
                  <a:gd name="T5" fmla="*/ 1271 h 1623"/>
                  <a:gd name="T6" fmla="*/ 346 w 509"/>
                  <a:gd name="T7" fmla="*/ 1350 h 1623"/>
                  <a:gd name="T8" fmla="*/ 335 w 509"/>
                  <a:gd name="T9" fmla="*/ 1415 h 1623"/>
                  <a:gd name="T10" fmla="*/ 323 w 509"/>
                  <a:gd name="T11" fmla="*/ 1471 h 1623"/>
                  <a:gd name="T12" fmla="*/ 313 w 509"/>
                  <a:gd name="T13" fmla="*/ 1515 h 1623"/>
                  <a:gd name="T14" fmla="*/ 302 w 509"/>
                  <a:gd name="T15" fmla="*/ 1550 h 1623"/>
                  <a:gd name="T16" fmla="*/ 292 w 509"/>
                  <a:gd name="T17" fmla="*/ 1575 h 1623"/>
                  <a:gd name="T18" fmla="*/ 285 w 509"/>
                  <a:gd name="T19" fmla="*/ 1594 h 1623"/>
                  <a:gd name="T20" fmla="*/ 277 w 509"/>
                  <a:gd name="T21" fmla="*/ 1607 h 1623"/>
                  <a:gd name="T22" fmla="*/ 269 w 509"/>
                  <a:gd name="T23" fmla="*/ 1617 h 1623"/>
                  <a:gd name="T24" fmla="*/ 265 w 509"/>
                  <a:gd name="T25" fmla="*/ 1621 h 1623"/>
                  <a:gd name="T26" fmla="*/ 262 w 509"/>
                  <a:gd name="T27" fmla="*/ 1623 h 1623"/>
                  <a:gd name="T28" fmla="*/ 262 w 509"/>
                  <a:gd name="T29" fmla="*/ 1623 h 1623"/>
                  <a:gd name="T30" fmla="*/ 0 w 509"/>
                  <a:gd name="T31" fmla="*/ 1623 h 1623"/>
                  <a:gd name="T32" fmla="*/ 25 w 509"/>
                  <a:gd name="T33" fmla="*/ 1615 h 1623"/>
                  <a:gd name="T34" fmla="*/ 48 w 509"/>
                  <a:gd name="T35" fmla="*/ 1600 h 1623"/>
                  <a:gd name="T36" fmla="*/ 70 w 509"/>
                  <a:gd name="T37" fmla="*/ 1577 h 1623"/>
                  <a:gd name="T38" fmla="*/ 87 w 509"/>
                  <a:gd name="T39" fmla="*/ 1550 h 1623"/>
                  <a:gd name="T40" fmla="*/ 102 w 509"/>
                  <a:gd name="T41" fmla="*/ 1521 h 1623"/>
                  <a:gd name="T42" fmla="*/ 116 w 509"/>
                  <a:gd name="T43" fmla="*/ 1490 h 1623"/>
                  <a:gd name="T44" fmla="*/ 127 w 509"/>
                  <a:gd name="T45" fmla="*/ 1459 h 1623"/>
                  <a:gd name="T46" fmla="*/ 135 w 509"/>
                  <a:gd name="T47" fmla="*/ 1434 h 1623"/>
                  <a:gd name="T48" fmla="*/ 141 w 509"/>
                  <a:gd name="T49" fmla="*/ 1413 h 1623"/>
                  <a:gd name="T50" fmla="*/ 144 w 509"/>
                  <a:gd name="T51" fmla="*/ 1398 h 1623"/>
                  <a:gd name="T52" fmla="*/ 144 w 509"/>
                  <a:gd name="T53" fmla="*/ 1394 h 1623"/>
                  <a:gd name="T54" fmla="*/ 421 w 509"/>
                  <a:gd name="T55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9" h="1623">
                    <a:moveTo>
                      <a:pt x="421" y="0"/>
                    </a:moveTo>
                    <a:lnTo>
                      <a:pt x="509" y="0"/>
                    </a:lnTo>
                    <a:lnTo>
                      <a:pt x="358" y="1271"/>
                    </a:lnTo>
                    <a:lnTo>
                      <a:pt x="346" y="1350"/>
                    </a:lnTo>
                    <a:lnTo>
                      <a:pt x="335" y="1415"/>
                    </a:lnTo>
                    <a:lnTo>
                      <a:pt x="323" y="1471"/>
                    </a:lnTo>
                    <a:lnTo>
                      <a:pt x="313" y="1515"/>
                    </a:lnTo>
                    <a:lnTo>
                      <a:pt x="302" y="1550"/>
                    </a:lnTo>
                    <a:lnTo>
                      <a:pt x="292" y="1575"/>
                    </a:lnTo>
                    <a:lnTo>
                      <a:pt x="285" y="1594"/>
                    </a:lnTo>
                    <a:lnTo>
                      <a:pt x="277" y="1607"/>
                    </a:lnTo>
                    <a:lnTo>
                      <a:pt x="269" y="1617"/>
                    </a:lnTo>
                    <a:lnTo>
                      <a:pt x="265" y="1621"/>
                    </a:lnTo>
                    <a:lnTo>
                      <a:pt x="262" y="1623"/>
                    </a:lnTo>
                    <a:lnTo>
                      <a:pt x="262" y="1623"/>
                    </a:lnTo>
                    <a:lnTo>
                      <a:pt x="0" y="1623"/>
                    </a:lnTo>
                    <a:lnTo>
                      <a:pt x="25" y="1615"/>
                    </a:lnTo>
                    <a:lnTo>
                      <a:pt x="48" y="1600"/>
                    </a:lnTo>
                    <a:lnTo>
                      <a:pt x="70" y="1577"/>
                    </a:lnTo>
                    <a:lnTo>
                      <a:pt x="87" y="1550"/>
                    </a:lnTo>
                    <a:lnTo>
                      <a:pt x="102" y="1521"/>
                    </a:lnTo>
                    <a:lnTo>
                      <a:pt x="116" y="1490"/>
                    </a:lnTo>
                    <a:lnTo>
                      <a:pt x="127" y="1459"/>
                    </a:lnTo>
                    <a:lnTo>
                      <a:pt x="135" y="1434"/>
                    </a:lnTo>
                    <a:lnTo>
                      <a:pt x="141" y="1413"/>
                    </a:lnTo>
                    <a:lnTo>
                      <a:pt x="144" y="1398"/>
                    </a:lnTo>
                    <a:lnTo>
                      <a:pt x="144" y="1394"/>
                    </a:lnTo>
                    <a:lnTo>
                      <a:pt x="4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4856947" y="2886204"/>
                <a:ext cx="550853" cy="846080"/>
              </a:xfrm>
              <a:custGeom>
                <a:avLst/>
                <a:gdLst>
                  <a:gd name="T0" fmla="*/ 0 w 459"/>
                  <a:gd name="T1" fmla="*/ 0 h 705"/>
                  <a:gd name="T2" fmla="*/ 176 w 459"/>
                  <a:gd name="T3" fmla="*/ 0 h 705"/>
                  <a:gd name="T4" fmla="*/ 178 w 459"/>
                  <a:gd name="T5" fmla="*/ 2 h 705"/>
                  <a:gd name="T6" fmla="*/ 186 w 459"/>
                  <a:gd name="T7" fmla="*/ 2 h 705"/>
                  <a:gd name="T8" fmla="*/ 197 w 459"/>
                  <a:gd name="T9" fmla="*/ 4 h 705"/>
                  <a:gd name="T10" fmla="*/ 213 w 459"/>
                  <a:gd name="T11" fmla="*/ 8 h 705"/>
                  <a:gd name="T12" fmla="*/ 232 w 459"/>
                  <a:gd name="T13" fmla="*/ 15 h 705"/>
                  <a:gd name="T14" fmla="*/ 251 w 459"/>
                  <a:gd name="T15" fmla="*/ 27 h 705"/>
                  <a:gd name="T16" fmla="*/ 270 w 459"/>
                  <a:gd name="T17" fmla="*/ 40 h 705"/>
                  <a:gd name="T18" fmla="*/ 290 w 459"/>
                  <a:gd name="T19" fmla="*/ 61 h 705"/>
                  <a:gd name="T20" fmla="*/ 307 w 459"/>
                  <a:gd name="T21" fmla="*/ 86 h 705"/>
                  <a:gd name="T22" fmla="*/ 322 w 459"/>
                  <a:gd name="T23" fmla="*/ 119 h 705"/>
                  <a:gd name="T24" fmla="*/ 334 w 459"/>
                  <a:gd name="T25" fmla="*/ 157 h 705"/>
                  <a:gd name="T26" fmla="*/ 343 w 459"/>
                  <a:gd name="T27" fmla="*/ 203 h 705"/>
                  <a:gd name="T28" fmla="*/ 345 w 459"/>
                  <a:gd name="T29" fmla="*/ 259 h 705"/>
                  <a:gd name="T30" fmla="*/ 345 w 459"/>
                  <a:gd name="T31" fmla="*/ 311 h 705"/>
                  <a:gd name="T32" fmla="*/ 343 w 459"/>
                  <a:gd name="T33" fmla="*/ 361 h 705"/>
                  <a:gd name="T34" fmla="*/ 341 w 459"/>
                  <a:gd name="T35" fmla="*/ 411 h 705"/>
                  <a:gd name="T36" fmla="*/ 340 w 459"/>
                  <a:gd name="T37" fmla="*/ 459 h 705"/>
                  <a:gd name="T38" fmla="*/ 340 w 459"/>
                  <a:gd name="T39" fmla="*/ 505 h 705"/>
                  <a:gd name="T40" fmla="*/ 341 w 459"/>
                  <a:gd name="T41" fmla="*/ 547 h 705"/>
                  <a:gd name="T42" fmla="*/ 347 w 459"/>
                  <a:gd name="T43" fmla="*/ 586 h 705"/>
                  <a:gd name="T44" fmla="*/ 353 w 459"/>
                  <a:gd name="T45" fmla="*/ 620 h 705"/>
                  <a:gd name="T46" fmla="*/ 364 w 459"/>
                  <a:gd name="T47" fmla="*/ 649 h 705"/>
                  <a:gd name="T48" fmla="*/ 380 w 459"/>
                  <a:gd name="T49" fmla="*/ 672 h 705"/>
                  <a:gd name="T50" fmla="*/ 401 w 459"/>
                  <a:gd name="T51" fmla="*/ 691 h 705"/>
                  <a:gd name="T52" fmla="*/ 426 w 459"/>
                  <a:gd name="T53" fmla="*/ 701 h 705"/>
                  <a:gd name="T54" fmla="*/ 459 w 459"/>
                  <a:gd name="T55" fmla="*/ 705 h 705"/>
                  <a:gd name="T56" fmla="*/ 197 w 459"/>
                  <a:gd name="T57" fmla="*/ 705 h 705"/>
                  <a:gd name="T58" fmla="*/ 194 w 459"/>
                  <a:gd name="T59" fmla="*/ 705 h 705"/>
                  <a:gd name="T60" fmla="*/ 184 w 459"/>
                  <a:gd name="T61" fmla="*/ 703 h 705"/>
                  <a:gd name="T62" fmla="*/ 171 w 459"/>
                  <a:gd name="T63" fmla="*/ 699 h 705"/>
                  <a:gd name="T64" fmla="*/ 151 w 459"/>
                  <a:gd name="T65" fmla="*/ 695 h 705"/>
                  <a:gd name="T66" fmla="*/ 132 w 459"/>
                  <a:gd name="T67" fmla="*/ 687 h 705"/>
                  <a:gd name="T68" fmla="*/ 109 w 459"/>
                  <a:gd name="T69" fmla="*/ 676 h 705"/>
                  <a:gd name="T70" fmla="*/ 86 w 459"/>
                  <a:gd name="T71" fmla="*/ 662 h 705"/>
                  <a:gd name="T72" fmla="*/ 65 w 459"/>
                  <a:gd name="T73" fmla="*/ 645 h 705"/>
                  <a:gd name="T74" fmla="*/ 44 w 459"/>
                  <a:gd name="T75" fmla="*/ 622 h 705"/>
                  <a:gd name="T76" fmla="*/ 26 w 459"/>
                  <a:gd name="T77" fmla="*/ 595 h 705"/>
                  <a:gd name="T78" fmla="*/ 13 w 459"/>
                  <a:gd name="T79" fmla="*/ 562 h 705"/>
                  <a:gd name="T80" fmla="*/ 3 w 459"/>
                  <a:gd name="T81" fmla="*/ 524 h 705"/>
                  <a:gd name="T82" fmla="*/ 0 w 459"/>
                  <a:gd name="T83" fmla="*/ 480 h 705"/>
                  <a:gd name="T84" fmla="*/ 0 w 459"/>
                  <a:gd name="T8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59" h="705">
                    <a:moveTo>
                      <a:pt x="0" y="0"/>
                    </a:moveTo>
                    <a:lnTo>
                      <a:pt x="176" y="0"/>
                    </a:lnTo>
                    <a:lnTo>
                      <a:pt x="178" y="2"/>
                    </a:lnTo>
                    <a:lnTo>
                      <a:pt x="186" y="2"/>
                    </a:lnTo>
                    <a:lnTo>
                      <a:pt x="197" y="4"/>
                    </a:lnTo>
                    <a:lnTo>
                      <a:pt x="213" y="8"/>
                    </a:lnTo>
                    <a:lnTo>
                      <a:pt x="232" y="15"/>
                    </a:lnTo>
                    <a:lnTo>
                      <a:pt x="251" y="27"/>
                    </a:lnTo>
                    <a:lnTo>
                      <a:pt x="270" y="40"/>
                    </a:lnTo>
                    <a:lnTo>
                      <a:pt x="290" y="61"/>
                    </a:lnTo>
                    <a:lnTo>
                      <a:pt x="307" y="86"/>
                    </a:lnTo>
                    <a:lnTo>
                      <a:pt x="322" y="119"/>
                    </a:lnTo>
                    <a:lnTo>
                      <a:pt x="334" y="157"/>
                    </a:lnTo>
                    <a:lnTo>
                      <a:pt x="343" y="203"/>
                    </a:lnTo>
                    <a:lnTo>
                      <a:pt x="345" y="259"/>
                    </a:lnTo>
                    <a:lnTo>
                      <a:pt x="345" y="311"/>
                    </a:lnTo>
                    <a:lnTo>
                      <a:pt x="343" y="361"/>
                    </a:lnTo>
                    <a:lnTo>
                      <a:pt x="341" y="411"/>
                    </a:lnTo>
                    <a:lnTo>
                      <a:pt x="340" y="459"/>
                    </a:lnTo>
                    <a:lnTo>
                      <a:pt x="340" y="505"/>
                    </a:lnTo>
                    <a:lnTo>
                      <a:pt x="341" y="547"/>
                    </a:lnTo>
                    <a:lnTo>
                      <a:pt x="347" y="586"/>
                    </a:lnTo>
                    <a:lnTo>
                      <a:pt x="353" y="620"/>
                    </a:lnTo>
                    <a:lnTo>
                      <a:pt x="364" y="649"/>
                    </a:lnTo>
                    <a:lnTo>
                      <a:pt x="380" y="672"/>
                    </a:lnTo>
                    <a:lnTo>
                      <a:pt x="401" y="691"/>
                    </a:lnTo>
                    <a:lnTo>
                      <a:pt x="426" y="701"/>
                    </a:lnTo>
                    <a:lnTo>
                      <a:pt x="459" y="705"/>
                    </a:lnTo>
                    <a:lnTo>
                      <a:pt x="197" y="705"/>
                    </a:lnTo>
                    <a:lnTo>
                      <a:pt x="194" y="705"/>
                    </a:lnTo>
                    <a:lnTo>
                      <a:pt x="184" y="703"/>
                    </a:lnTo>
                    <a:lnTo>
                      <a:pt x="171" y="699"/>
                    </a:lnTo>
                    <a:lnTo>
                      <a:pt x="151" y="695"/>
                    </a:lnTo>
                    <a:lnTo>
                      <a:pt x="132" y="687"/>
                    </a:lnTo>
                    <a:lnTo>
                      <a:pt x="109" y="676"/>
                    </a:lnTo>
                    <a:lnTo>
                      <a:pt x="86" y="662"/>
                    </a:lnTo>
                    <a:lnTo>
                      <a:pt x="65" y="645"/>
                    </a:lnTo>
                    <a:lnTo>
                      <a:pt x="44" y="622"/>
                    </a:lnTo>
                    <a:lnTo>
                      <a:pt x="26" y="595"/>
                    </a:lnTo>
                    <a:lnTo>
                      <a:pt x="13" y="562"/>
                    </a:lnTo>
                    <a:lnTo>
                      <a:pt x="3" y="524"/>
                    </a:lnTo>
                    <a:lnTo>
                      <a:pt x="0" y="4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3904058" y="2886204"/>
                <a:ext cx="1164109" cy="1407732"/>
              </a:xfrm>
              <a:custGeom>
                <a:avLst/>
                <a:gdLst>
                  <a:gd name="T0" fmla="*/ 577 w 970"/>
                  <a:gd name="T1" fmla="*/ 0 h 1173"/>
                  <a:gd name="T2" fmla="*/ 970 w 970"/>
                  <a:gd name="T3" fmla="*/ 0 h 1173"/>
                  <a:gd name="T4" fmla="*/ 966 w 970"/>
                  <a:gd name="T5" fmla="*/ 6 h 1173"/>
                  <a:gd name="T6" fmla="*/ 959 w 970"/>
                  <a:gd name="T7" fmla="*/ 17 h 1173"/>
                  <a:gd name="T8" fmla="*/ 945 w 970"/>
                  <a:gd name="T9" fmla="*/ 38 h 1173"/>
                  <a:gd name="T10" fmla="*/ 930 w 970"/>
                  <a:gd name="T11" fmla="*/ 65 h 1173"/>
                  <a:gd name="T12" fmla="*/ 911 w 970"/>
                  <a:gd name="T13" fmla="*/ 102 h 1173"/>
                  <a:gd name="T14" fmla="*/ 888 w 970"/>
                  <a:gd name="T15" fmla="*/ 148 h 1173"/>
                  <a:gd name="T16" fmla="*/ 865 w 970"/>
                  <a:gd name="T17" fmla="*/ 200 h 1173"/>
                  <a:gd name="T18" fmla="*/ 842 w 970"/>
                  <a:gd name="T19" fmla="*/ 261 h 1173"/>
                  <a:gd name="T20" fmla="*/ 819 w 970"/>
                  <a:gd name="T21" fmla="*/ 330 h 1173"/>
                  <a:gd name="T22" fmla="*/ 795 w 970"/>
                  <a:gd name="T23" fmla="*/ 407 h 1173"/>
                  <a:gd name="T24" fmla="*/ 774 w 970"/>
                  <a:gd name="T25" fmla="*/ 491 h 1173"/>
                  <a:gd name="T26" fmla="*/ 757 w 970"/>
                  <a:gd name="T27" fmla="*/ 586 h 1173"/>
                  <a:gd name="T28" fmla="*/ 742 w 970"/>
                  <a:gd name="T29" fmla="*/ 687 h 1173"/>
                  <a:gd name="T30" fmla="*/ 730 w 970"/>
                  <a:gd name="T31" fmla="*/ 797 h 1173"/>
                  <a:gd name="T32" fmla="*/ 724 w 970"/>
                  <a:gd name="T33" fmla="*/ 914 h 1173"/>
                  <a:gd name="T34" fmla="*/ 723 w 970"/>
                  <a:gd name="T35" fmla="*/ 1039 h 1173"/>
                  <a:gd name="T36" fmla="*/ 728 w 970"/>
                  <a:gd name="T37" fmla="*/ 1173 h 1173"/>
                  <a:gd name="T38" fmla="*/ 0 w 970"/>
                  <a:gd name="T39" fmla="*/ 1173 h 1173"/>
                  <a:gd name="T40" fmla="*/ 2 w 970"/>
                  <a:gd name="T41" fmla="*/ 1167 h 1173"/>
                  <a:gd name="T42" fmla="*/ 4 w 970"/>
                  <a:gd name="T43" fmla="*/ 1148 h 1173"/>
                  <a:gd name="T44" fmla="*/ 10 w 970"/>
                  <a:gd name="T45" fmla="*/ 1121 h 1173"/>
                  <a:gd name="T46" fmla="*/ 18 w 970"/>
                  <a:gd name="T47" fmla="*/ 1083 h 1173"/>
                  <a:gd name="T48" fmla="*/ 29 w 970"/>
                  <a:gd name="T49" fmla="*/ 1039 h 1173"/>
                  <a:gd name="T50" fmla="*/ 41 w 970"/>
                  <a:gd name="T51" fmla="*/ 985 h 1173"/>
                  <a:gd name="T52" fmla="*/ 56 w 970"/>
                  <a:gd name="T53" fmla="*/ 925 h 1173"/>
                  <a:gd name="T54" fmla="*/ 75 w 970"/>
                  <a:gd name="T55" fmla="*/ 860 h 1173"/>
                  <a:gd name="T56" fmla="*/ 96 w 970"/>
                  <a:gd name="T57" fmla="*/ 789 h 1173"/>
                  <a:gd name="T58" fmla="*/ 121 w 970"/>
                  <a:gd name="T59" fmla="*/ 716 h 1173"/>
                  <a:gd name="T60" fmla="*/ 150 w 970"/>
                  <a:gd name="T61" fmla="*/ 639 h 1173"/>
                  <a:gd name="T62" fmla="*/ 181 w 970"/>
                  <a:gd name="T63" fmla="*/ 562 h 1173"/>
                  <a:gd name="T64" fmla="*/ 217 w 970"/>
                  <a:gd name="T65" fmla="*/ 484 h 1173"/>
                  <a:gd name="T66" fmla="*/ 256 w 970"/>
                  <a:gd name="T67" fmla="*/ 405 h 1173"/>
                  <a:gd name="T68" fmla="*/ 298 w 970"/>
                  <a:gd name="T69" fmla="*/ 330 h 1173"/>
                  <a:gd name="T70" fmla="*/ 346 w 970"/>
                  <a:gd name="T71" fmla="*/ 255 h 1173"/>
                  <a:gd name="T72" fmla="*/ 398 w 970"/>
                  <a:gd name="T73" fmla="*/ 184 h 1173"/>
                  <a:gd name="T74" fmla="*/ 452 w 970"/>
                  <a:gd name="T75" fmla="*/ 117 h 1173"/>
                  <a:gd name="T76" fmla="*/ 513 w 970"/>
                  <a:gd name="T77" fmla="*/ 56 h 1173"/>
                  <a:gd name="T78" fmla="*/ 577 w 970"/>
                  <a:gd name="T79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70" h="1173">
                    <a:moveTo>
                      <a:pt x="577" y="0"/>
                    </a:moveTo>
                    <a:lnTo>
                      <a:pt x="970" y="0"/>
                    </a:lnTo>
                    <a:lnTo>
                      <a:pt x="966" y="6"/>
                    </a:lnTo>
                    <a:lnTo>
                      <a:pt x="959" y="17"/>
                    </a:lnTo>
                    <a:lnTo>
                      <a:pt x="945" y="38"/>
                    </a:lnTo>
                    <a:lnTo>
                      <a:pt x="930" y="65"/>
                    </a:lnTo>
                    <a:lnTo>
                      <a:pt x="911" y="102"/>
                    </a:lnTo>
                    <a:lnTo>
                      <a:pt x="888" y="148"/>
                    </a:lnTo>
                    <a:lnTo>
                      <a:pt x="865" y="200"/>
                    </a:lnTo>
                    <a:lnTo>
                      <a:pt x="842" y="261"/>
                    </a:lnTo>
                    <a:lnTo>
                      <a:pt x="819" y="330"/>
                    </a:lnTo>
                    <a:lnTo>
                      <a:pt x="795" y="407"/>
                    </a:lnTo>
                    <a:lnTo>
                      <a:pt x="774" y="491"/>
                    </a:lnTo>
                    <a:lnTo>
                      <a:pt x="757" y="586"/>
                    </a:lnTo>
                    <a:lnTo>
                      <a:pt x="742" y="687"/>
                    </a:lnTo>
                    <a:lnTo>
                      <a:pt x="730" y="797"/>
                    </a:lnTo>
                    <a:lnTo>
                      <a:pt x="724" y="914"/>
                    </a:lnTo>
                    <a:lnTo>
                      <a:pt x="723" y="1039"/>
                    </a:lnTo>
                    <a:lnTo>
                      <a:pt x="728" y="1173"/>
                    </a:lnTo>
                    <a:lnTo>
                      <a:pt x="0" y="1173"/>
                    </a:lnTo>
                    <a:lnTo>
                      <a:pt x="2" y="1167"/>
                    </a:lnTo>
                    <a:lnTo>
                      <a:pt x="4" y="1148"/>
                    </a:lnTo>
                    <a:lnTo>
                      <a:pt x="10" y="1121"/>
                    </a:lnTo>
                    <a:lnTo>
                      <a:pt x="18" y="1083"/>
                    </a:lnTo>
                    <a:lnTo>
                      <a:pt x="29" y="1039"/>
                    </a:lnTo>
                    <a:lnTo>
                      <a:pt x="41" y="985"/>
                    </a:lnTo>
                    <a:lnTo>
                      <a:pt x="56" y="925"/>
                    </a:lnTo>
                    <a:lnTo>
                      <a:pt x="75" y="860"/>
                    </a:lnTo>
                    <a:lnTo>
                      <a:pt x="96" y="789"/>
                    </a:lnTo>
                    <a:lnTo>
                      <a:pt x="121" y="716"/>
                    </a:lnTo>
                    <a:lnTo>
                      <a:pt x="150" y="639"/>
                    </a:lnTo>
                    <a:lnTo>
                      <a:pt x="181" y="562"/>
                    </a:lnTo>
                    <a:lnTo>
                      <a:pt x="217" y="484"/>
                    </a:lnTo>
                    <a:lnTo>
                      <a:pt x="256" y="405"/>
                    </a:lnTo>
                    <a:lnTo>
                      <a:pt x="298" y="330"/>
                    </a:lnTo>
                    <a:lnTo>
                      <a:pt x="346" y="255"/>
                    </a:lnTo>
                    <a:lnTo>
                      <a:pt x="398" y="184"/>
                    </a:lnTo>
                    <a:lnTo>
                      <a:pt x="452" y="117"/>
                    </a:lnTo>
                    <a:lnTo>
                      <a:pt x="513" y="56"/>
                    </a:lnTo>
                    <a:lnTo>
                      <a:pt x="5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9731214" y="970513"/>
              <a:ext cx="1263911" cy="2121901"/>
              <a:chOff x="6511106" y="1784501"/>
              <a:chExt cx="2014990" cy="3177898"/>
            </a:xfrm>
            <a:solidFill>
              <a:srgbClr val="FDAF17"/>
            </a:solidFill>
          </p:grpSpPr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7189170" y="4293936"/>
                <a:ext cx="1336926" cy="668463"/>
              </a:xfrm>
              <a:custGeom>
                <a:avLst/>
                <a:gdLst>
                  <a:gd name="T0" fmla="*/ 0 w 1114"/>
                  <a:gd name="T1" fmla="*/ 0 h 557"/>
                  <a:gd name="T2" fmla="*/ 1114 w 1114"/>
                  <a:gd name="T3" fmla="*/ 0 h 557"/>
                  <a:gd name="T4" fmla="*/ 557 w 1114"/>
                  <a:gd name="T5" fmla="*/ 557 h 557"/>
                  <a:gd name="T6" fmla="*/ 0 w 1114"/>
                  <a:gd name="T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4" h="557">
                    <a:moveTo>
                      <a:pt x="0" y="0"/>
                    </a:moveTo>
                    <a:lnTo>
                      <a:pt x="1114" y="0"/>
                    </a:lnTo>
                    <a:lnTo>
                      <a:pt x="557" y="5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6511106" y="1784501"/>
                <a:ext cx="610858" cy="1947782"/>
              </a:xfrm>
              <a:custGeom>
                <a:avLst/>
                <a:gdLst>
                  <a:gd name="T0" fmla="*/ 0 w 509"/>
                  <a:gd name="T1" fmla="*/ 0 h 1623"/>
                  <a:gd name="T2" fmla="*/ 89 w 509"/>
                  <a:gd name="T3" fmla="*/ 0 h 1623"/>
                  <a:gd name="T4" fmla="*/ 365 w 509"/>
                  <a:gd name="T5" fmla="*/ 1394 h 1623"/>
                  <a:gd name="T6" fmla="*/ 365 w 509"/>
                  <a:gd name="T7" fmla="*/ 1398 h 1623"/>
                  <a:gd name="T8" fmla="*/ 369 w 509"/>
                  <a:gd name="T9" fmla="*/ 1413 h 1623"/>
                  <a:gd name="T10" fmla="*/ 375 w 509"/>
                  <a:gd name="T11" fmla="*/ 1434 h 1623"/>
                  <a:gd name="T12" fmla="*/ 383 w 509"/>
                  <a:gd name="T13" fmla="*/ 1459 h 1623"/>
                  <a:gd name="T14" fmla="*/ 394 w 509"/>
                  <a:gd name="T15" fmla="*/ 1490 h 1623"/>
                  <a:gd name="T16" fmla="*/ 408 w 509"/>
                  <a:gd name="T17" fmla="*/ 1521 h 1623"/>
                  <a:gd name="T18" fmla="*/ 423 w 509"/>
                  <a:gd name="T19" fmla="*/ 1550 h 1623"/>
                  <a:gd name="T20" fmla="*/ 440 w 509"/>
                  <a:gd name="T21" fmla="*/ 1577 h 1623"/>
                  <a:gd name="T22" fmla="*/ 461 w 509"/>
                  <a:gd name="T23" fmla="*/ 1600 h 1623"/>
                  <a:gd name="T24" fmla="*/ 484 w 509"/>
                  <a:gd name="T25" fmla="*/ 1615 h 1623"/>
                  <a:gd name="T26" fmla="*/ 509 w 509"/>
                  <a:gd name="T27" fmla="*/ 1623 h 1623"/>
                  <a:gd name="T28" fmla="*/ 248 w 509"/>
                  <a:gd name="T29" fmla="*/ 1623 h 1623"/>
                  <a:gd name="T30" fmla="*/ 246 w 509"/>
                  <a:gd name="T31" fmla="*/ 1623 h 1623"/>
                  <a:gd name="T32" fmla="*/ 244 w 509"/>
                  <a:gd name="T33" fmla="*/ 1621 h 1623"/>
                  <a:gd name="T34" fmla="*/ 239 w 509"/>
                  <a:gd name="T35" fmla="*/ 1617 h 1623"/>
                  <a:gd name="T36" fmla="*/ 233 w 509"/>
                  <a:gd name="T37" fmla="*/ 1607 h 1623"/>
                  <a:gd name="T38" fmla="*/ 225 w 509"/>
                  <a:gd name="T39" fmla="*/ 1594 h 1623"/>
                  <a:gd name="T40" fmla="*/ 217 w 509"/>
                  <a:gd name="T41" fmla="*/ 1575 h 1623"/>
                  <a:gd name="T42" fmla="*/ 208 w 509"/>
                  <a:gd name="T43" fmla="*/ 1550 h 1623"/>
                  <a:gd name="T44" fmla="*/ 196 w 509"/>
                  <a:gd name="T45" fmla="*/ 1515 h 1623"/>
                  <a:gd name="T46" fmla="*/ 187 w 509"/>
                  <a:gd name="T47" fmla="*/ 1471 h 1623"/>
                  <a:gd name="T48" fmla="*/ 175 w 509"/>
                  <a:gd name="T49" fmla="*/ 1415 h 1623"/>
                  <a:gd name="T50" fmla="*/ 164 w 509"/>
                  <a:gd name="T51" fmla="*/ 1350 h 1623"/>
                  <a:gd name="T52" fmla="*/ 152 w 509"/>
                  <a:gd name="T53" fmla="*/ 1271 h 1623"/>
                  <a:gd name="T54" fmla="*/ 0 w 509"/>
                  <a:gd name="T55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9" h="1623">
                    <a:moveTo>
                      <a:pt x="0" y="0"/>
                    </a:moveTo>
                    <a:lnTo>
                      <a:pt x="89" y="0"/>
                    </a:lnTo>
                    <a:lnTo>
                      <a:pt x="365" y="1394"/>
                    </a:lnTo>
                    <a:lnTo>
                      <a:pt x="365" y="1398"/>
                    </a:lnTo>
                    <a:lnTo>
                      <a:pt x="369" y="1413"/>
                    </a:lnTo>
                    <a:lnTo>
                      <a:pt x="375" y="1434"/>
                    </a:lnTo>
                    <a:lnTo>
                      <a:pt x="383" y="1459"/>
                    </a:lnTo>
                    <a:lnTo>
                      <a:pt x="394" y="1490"/>
                    </a:lnTo>
                    <a:lnTo>
                      <a:pt x="408" y="1521"/>
                    </a:lnTo>
                    <a:lnTo>
                      <a:pt x="423" y="1550"/>
                    </a:lnTo>
                    <a:lnTo>
                      <a:pt x="440" y="1577"/>
                    </a:lnTo>
                    <a:lnTo>
                      <a:pt x="461" y="1600"/>
                    </a:lnTo>
                    <a:lnTo>
                      <a:pt x="484" y="1615"/>
                    </a:lnTo>
                    <a:lnTo>
                      <a:pt x="509" y="1623"/>
                    </a:lnTo>
                    <a:lnTo>
                      <a:pt x="248" y="1623"/>
                    </a:lnTo>
                    <a:lnTo>
                      <a:pt x="246" y="1623"/>
                    </a:lnTo>
                    <a:lnTo>
                      <a:pt x="244" y="1621"/>
                    </a:lnTo>
                    <a:lnTo>
                      <a:pt x="239" y="1617"/>
                    </a:lnTo>
                    <a:lnTo>
                      <a:pt x="233" y="1607"/>
                    </a:lnTo>
                    <a:lnTo>
                      <a:pt x="225" y="1594"/>
                    </a:lnTo>
                    <a:lnTo>
                      <a:pt x="217" y="1575"/>
                    </a:lnTo>
                    <a:lnTo>
                      <a:pt x="208" y="1550"/>
                    </a:lnTo>
                    <a:lnTo>
                      <a:pt x="196" y="1515"/>
                    </a:lnTo>
                    <a:lnTo>
                      <a:pt x="187" y="1471"/>
                    </a:lnTo>
                    <a:lnTo>
                      <a:pt x="175" y="1415"/>
                    </a:lnTo>
                    <a:lnTo>
                      <a:pt x="164" y="1350"/>
                    </a:lnTo>
                    <a:lnTo>
                      <a:pt x="152" y="1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6808734" y="2886204"/>
                <a:ext cx="550853" cy="846080"/>
              </a:xfrm>
              <a:custGeom>
                <a:avLst/>
                <a:gdLst>
                  <a:gd name="T0" fmla="*/ 283 w 459"/>
                  <a:gd name="T1" fmla="*/ 0 h 705"/>
                  <a:gd name="T2" fmla="*/ 459 w 459"/>
                  <a:gd name="T3" fmla="*/ 0 h 705"/>
                  <a:gd name="T4" fmla="*/ 459 w 459"/>
                  <a:gd name="T5" fmla="*/ 480 h 705"/>
                  <a:gd name="T6" fmla="*/ 455 w 459"/>
                  <a:gd name="T7" fmla="*/ 524 h 705"/>
                  <a:gd name="T8" fmla="*/ 446 w 459"/>
                  <a:gd name="T9" fmla="*/ 562 h 705"/>
                  <a:gd name="T10" fmla="*/ 432 w 459"/>
                  <a:gd name="T11" fmla="*/ 595 h 705"/>
                  <a:gd name="T12" fmla="*/ 415 w 459"/>
                  <a:gd name="T13" fmla="*/ 622 h 705"/>
                  <a:gd name="T14" fmla="*/ 394 w 459"/>
                  <a:gd name="T15" fmla="*/ 645 h 705"/>
                  <a:gd name="T16" fmla="*/ 371 w 459"/>
                  <a:gd name="T17" fmla="*/ 662 h 705"/>
                  <a:gd name="T18" fmla="*/ 350 w 459"/>
                  <a:gd name="T19" fmla="*/ 676 h 705"/>
                  <a:gd name="T20" fmla="*/ 327 w 459"/>
                  <a:gd name="T21" fmla="*/ 687 h 705"/>
                  <a:gd name="T22" fmla="*/ 306 w 459"/>
                  <a:gd name="T23" fmla="*/ 695 h 705"/>
                  <a:gd name="T24" fmla="*/ 288 w 459"/>
                  <a:gd name="T25" fmla="*/ 699 h 705"/>
                  <a:gd name="T26" fmla="*/ 275 w 459"/>
                  <a:gd name="T27" fmla="*/ 703 h 705"/>
                  <a:gd name="T28" fmla="*/ 265 w 459"/>
                  <a:gd name="T29" fmla="*/ 705 h 705"/>
                  <a:gd name="T30" fmla="*/ 261 w 459"/>
                  <a:gd name="T31" fmla="*/ 705 h 705"/>
                  <a:gd name="T32" fmla="*/ 0 w 459"/>
                  <a:gd name="T33" fmla="*/ 705 h 705"/>
                  <a:gd name="T34" fmla="*/ 33 w 459"/>
                  <a:gd name="T35" fmla="*/ 701 h 705"/>
                  <a:gd name="T36" fmla="*/ 58 w 459"/>
                  <a:gd name="T37" fmla="*/ 691 h 705"/>
                  <a:gd name="T38" fmla="*/ 79 w 459"/>
                  <a:gd name="T39" fmla="*/ 672 h 705"/>
                  <a:gd name="T40" fmla="*/ 94 w 459"/>
                  <a:gd name="T41" fmla="*/ 649 h 705"/>
                  <a:gd name="T42" fmla="*/ 106 w 459"/>
                  <a:gd name="T43" fmla="*/ 620 h 705"/>
                  <a:gd name="T44" fmla="*/ 112 w 459"/>
                  <a:gd name="T45" fmla="*/ 586 h 705"/>
                  <a:gd name="T46" fmla="*/ 115 w 459"/>
                  <a:gd name="T47" fmla="*/ 547 h 705"/>
                  <a:gd name="T48" fmla="*/ 117 w 459"/>
                  <a:gd name="T49" fmla="*/ 505 h 705"/>
                  <a:gd name="T50" fmla="*/ 117 w 459"/>
                  <a:gd name="T51" fmla="*/ 459 h 705"/>
                  <a:gd name="T52" fmla="*/ 117 w 459"/>
                  <a:gd name="T53" fmla="*/ 411 h 705"/>
                  <a:gd name="T54" fmla="*/ 115 w 459"/>
                  <a:gd name="T55" fmla="*/ 361 h 705"/>
                  <a:gd name="T56" fmla="*/ 114 w 459"/>
                  <a:gd name="T57" fmla="*/ 311 h 705"/>
                  <a:gd name="T58" fmla="*/ 114 w 459"/>
                  <a:gd name="T59" fmla="*/ 259 h 705"/>
                  <a:gd name="T60" fmla="*/ 115 w 459"/>
                  <a:gd name="T61" fmla="*/ 203 h 705"/>
                  <a:gd name="T62" fmla="*/ 123 w 459"/>
                  <a:gd name="T63" fmla="*/ 157 h 705"/>
                  <a:gd name="T64" fmla="*/ 137 w 459"/>
                  <a:gd name="T65" fmla="*/ 119 h 705"/>
                  <a:gd name="T66" fmla="*/ 152 w 459"/>
                  <a:gd name="T67" fmla="*/ 86 h 705"/>
                  <a:gd name="T68" fmla="*/ 169 w 459"/>
                  <a:gd name="T69" fmla="*/ 61 h 705"/>
                  <a:gd name="T70" fmla="*/ 188 w 459"/>
                  <a:gd name="T71" fmla="*/ 40 h 705"/>
                  <a:gd name="T72" fmla="*/ 208 w 459"/>
                  <a:gd name="T73" fmla="*/ 27 h 705"/>
                  <a:gd name="T74" fmla="*/ 227 w 459"/>
                  <a:gd name="T75" fmla="*/ 15 h 705"/>
                  <a:gd name="T76" fmla="*/ 244 w 459"/>
                  <a:gd name="T77" fmla="*/ 8 h 705"/>
                  <a:gd name="T78" fmla="*/ 259 w 459"/>
                  <a:gd name="T79" fmla="*/ 4 h 705"/>
                  <a:gd name="T80" fmla="*/ 273 w 459"/>
                  <a:gd name="T81" fmla="*/ 2 h 705"/>
                  <a:gd name="T82" fmla="*/ 281 w 459"/>
                  <a:gd name="T83" fmla="*/ 2 h 705"/>
                  <a:gd name="T84" fmla="*/ 283 w 459"/>
                  <a:gd name="T8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59" h="705">
                    <a:moveTo>
                      <a:pt x="283" y="0"/>
                    </a:moveTo>
                    <a:lnTo>
                      <a:pt x="459" y="0"/>
                    </a:lnTo>
                    <a:lnTo>
                      <a:pt x="459" y="480"/>
                    </a:lnTo>
                    <a:lnTo>
                      <a:pt x="455" y="524"/>
                    </a:lnTo>
                    <a:lnTo>
                      <a:pt x="446" y="562"/>
                    </a:lnTo>
                    <a:lnTo>
                      <a:pt x="432" y="595"/>
                    </a:lnTo>
                    <a:lnTo>
                      <a:pt x="415" y="622"/>
                    </a:lnTo>
                    <a:lnTo>
                      <a:pt x="394" y="645"/>
                    </a:lnTo>
                    <a:lnTo>
                      <a:pt x="371" y="662"/>
                    </a:lnTo>
                    <a:lnTo>
                      <a:pt x="350" y="676"/>
                    </a:lnTo>
                    <a:lnTo>
                      <a:pt x="327" y="687"/>
                    </a:lnTo>
                    <a:lnTo>
                      <a:pt x="306" y="695"/>
                    </a:lnTo>
                    <a:lnTo>
                      <a:pt x="288" y="699"/>
                    </a:lnTo>
                    <a:lnTo>
                      <a:pt x="275" y="703"/>
                    </a:lnTo>
                    <a:lnTo>
                      <a:pt x="265" y="705"/>
                    </a:lnTo>
                    <a:lnTo>
                      <a:pt x="261" y="705"/>
                    </a:lnTo>
                    <a:lnTo>
                      <a:pt x="0" y="705"/>
                    </a:lnTo>
                    <a:lnTo>
                      <a:pt x="33" y="701"/>
                    </a:lnTo>
                    <a:lnTo>
                      <a:pt x="58" y="691"/>
                    </a:lnTo>
                    <a:lnTo>
                      <a:pt x="79" y="672"/>
                    </a:lnTo>
                    <a:lnTo>
                      <a:pt x="94" y="649"/>
                    </a:lnTo>
                    <a:lnTo>
                      <a:pt x="106" y="620"/>
                    </a:lnTo>
                    <a:lnTo>
                      <a:pt x="112" y="586"/>
                    </a:lnTo>
                    <a:lnTo>
                      <a:pt x="115" y="547"/>
                    </a:lnTo>
                    <a:lnTo>
                      <a:pt x="117" y="505"/>
                    </a:lnTo>
                    <a:lnTo>
                      <a:pt x="117" y="459"/>
                    </a:lnTo>
                    <a:lnTo>
                      <a:pt x="117" y="411"/>
                    </a:lnTo>
                    <a:lnTo>
                      <a:pt x="115" y="361"/>
                    </a:lnTo>
                    <a:lnTo>
                      <a:pt x="114" y="311"/>
                    </a:lnTo>
                    <a:lnTo>
                      <a:pt x="114" y="259"/>
                    </a:lnTo>
                    <a:lnTo>
                      <a:pt x="115" y="203"/>
                    </a:lnTo>
                    <a:lnTo>
                      <a:pt x="123" y="157"/>
                    </a:lnTo>
                    <a:lnTo>
                      <a:pt x="137" y="119"/>
                    </a:lnTo>
                    <a:lnTo>
                      <a:pt x="152" y="86"/>
                    </a:lnTo>
                    <a:lnTo>
                      <a:pt x="169" y="61"/>
                    </a:lnTo>
                    <a:lnTo>
                      <a:pt x="188" y="40"/>
                    </a:lnTo>
                    <a:lnTo>
                      <a:pt x="208" y="27"/>
                    </a:lnTo>
                    <a:lnTo>
                      <a:pt x="227" y="15"/>
                    </a:lnTo>
                    <a:lnTo>
                      <a:pt x="244" y="8"/>
                    </a:lnTo>
                    <a:lnTo>
                      <a:pt x="259" y="4"/>
                    </a:lnTo>
                    <a:lnTo>
                      <a:pt x="273" y="2"/>
                    </a:lnTo>
                    <a:lnTo>
                      <a:pt x="281" y="2"/>
                    </a:lnTo>
                    <a:lnTo>
                      <a:pt x="2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7148366" y="2886204"/>
                <a:ext cx="1161709" cy="1407732"/>
              </a:xfrm>
              <a:custGeom>
                <a:avLst/>
                <a:gdLst>
                  <a:gd name="T0" fmla="*/ 0 w 968"/>
                  <a:gd name="T1" fmla="*/ 0 h 1173"/>
                  <a:gd name="T2" fmla="*/ 393 w 968"/>
                  <a:gd name="T3" fmla="*/ 0 h 1173"/>
                  <a:gd name="T4" fmla="*/ 457 w 968"/>
                  <a:gd name="T5" fmla="*/ 56 h 1173"/>
                  <a:gd name="T6" fmla="*/ 516 w 968"/>
                  <a:gd name="T7" fmla="*/ 117 h 1173"/>
                  <a:gd name="T8" fmla="*/ 572 w 968"/>
                  <a:gd name="T9" fmla="*/ 184 h 1173"/>
                  <a:gd name="T10" fmla="*/ 624 w 968"/>
                  <a:gd name="T11" fmla="*/ 255 h 1173"/>
                  <a:gd name="T12" fmla="*/ 670 w 968"/>
                  <a:gd name="T13" fmla="*/ 330 h 1173"/>
                  <a:gd name="T14" fmla="*/ 714 w 968"/>
                  <a:gd name="T15" fmla="*/ 405 h 1173"/>
                  <a:gd name="T16" fmla="*/ 752 w 968"/>
                  <a:gd name="T17" fmla="*/ 484 h 1173"/>
                  <a:gd name="T18" fmla="*/ 789 w 968"/>
                  <a:gd name="T19" fmla="*/ 562 h 1173"/>
                  <a:gd name="T20" fmla="*/ 820 w 968"/>
                  <a:gd name="T21" fmla="*/ 639 h 1173"/>
                  <a:gd name="T22" fmla="*/ 848 w 968"/>
                  <a:gd name="T23" fmla="*/ 716 h 1173"/>
                  <a:gd name="T24" fmla="*/ 873 w 968"/>
                  <a:gd name="T25" fmla="*/ 789 h 1173"/>
                  <a:gd name="T26" fmla="*/ 895 w 968"/>
                  <a:gd name="T27" fmla="*/ 860 h 1173"/>
                  <a:gd name="T28" fmla="*/ 912 w 968"/>
                  <a:gd name="T29" fmla="*/ 925 h 1173"/>
                  <a:gd name="T30" fmla="*/ 929 w 968"/>
                  <a:gd name="T31" fmla="*/ 985 h 1173"/>
                  <a:gd name="T32" fmla="*/ 941 w 968"/>
                  <a:gd name="T33" fmla="*/ 1039 h 1173"/>
                  <a:gd name="T34" fmla="*/ 952 w 968"/>
                  <a:gd name="T35" fmla="*/ 1083 h 1173"/>
                  <a:gd name="T36" fmla="*/ 960 w 968"/>
                  <a:gd name="T37" fmla="*/ 1121 h 1173"/>
                  <a:gd name="T38" fmla="*/ 964 w 968"/>
                  <a:gd name="T39" fmla="*/ 1148 h 1173"/>
                  <a:gd name="T40" fmla="*/ 968 w 968"/>
                  <a:gd name="T41" fmla="*/ 1167 h 1173"/>
                  <a:gd name="T42" fmla="*/ 968 w 968"/>
                  <a:gd name="T43" fmla="*/ 1173 h 1173"/>
                  <a:gd name="T44" fmla="*/ 242 w 968"/>
                  <a:gd name="T45" fmla="*/ 1173 h 1173"/>
                  <a:gd name="T46" fmla="*/ 245 w 968"/>
                  <a:gd name="T47" fmla="*/ 1039 h 1173"/>
                  <a:gd name="T48" fmla="*/ 245 w 968"/>
                  <a:gd name="T49" fmla="*/ 914 h 1173"/>
                  <a:gd name="T50" fmla="*/ 240 w 968"/>
                  <a:gd name="T51" fmla="*/ 797 h 1173"/>
                  <a:gd name="T52" fmla="*/ 228 w 968"/>
                  <a:gd name="T53" fmla="*/ 687 h 1173"/>
                  <a:gd name="T54" fmla="*/ 213 w 968"/>
                  <a:gd name="T55" fmla="*/ 586 h 1173"/>
                  <a:gd name="T56" fmla="*/ 194 w 968"/>
                  <a:gd name="T57" fmla="*/ 491 h 1173"/>
                  <a:gd name="T58" fmla="*/ 174 w 968"/>
                  <a:gd name="T59" fmla="*/ 407 h 1173"/>
                  <a:gd name="T60" fmla="*/ 151 w 968"/>
                  <a:gd name="T61" fmla="*/ 330 h 1173"/>
                  <a:gd name="T62" fmla="*/ 128 w 968"/>
                  <a:gd name="T63" fmla="*/ 261 h 1173"/>
                  <a:gd name="T64" fmla="*/ 103 w 968"/>
                  <a:gd name="T65" fmla="*/ 200 h 1173"/>
                  <a:gd name="T66" fmla="*/ 80 w 968"/>
                  <a:gd name="T67" fmla="*/ 148 h 1173"/>
                  <a:gd name="T68" fmla="*/ 59 w 968"/>
                  <a:gd name="T69" fmla="*/ 102 h 1173"/>
                  <a:gd name="T70" fmla="*/ 40 w 968"/>
                  <a:gd name="T71" fmla="*/ 65 h 1173"/>
                  <a:gd name="T72" fmla="*/ 24 w 968"/>
                  <a:gd name="T73" fmla="*/ 38 h 1173"/>
                  <a:gd name="T74" fmla="*/ 11 w 968"/>
                  <a:gd name="T75" fmla="*/ 17 h 1173"/>
                  <a:gd name="T76" fmla="*/ 3 w 968"/>
                  <a:gd name="T77" fmla="*/ 6 h 1173"/>
                  <a:gd name="T78" fmla="*/ 0 w 968"/>
                  <a:gd name="T79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68" h="1173">
                    <a:moveTo>
                      <a:pt x="0" y="0"/>
                    </a:moveTo>
                    <a:lnTo>
                      <a:pt x="393" y="0"/>
                    </a:lnTo>
                    <a:lnTo>
                      <a:pt x="457" y="56"/>
                    </a:lnTo>
                    <a:lnTo>
                      <a:pt x="516" y="117"/>
                    </a:lnTo>
                    <a:lnTo>
                      <a:pt x="572" y="184"/>
                    </a:lnTo>
                    <a:lnTo>
                      <a:pt x="624" y="255"/>
                    </a:lnTo>
                    <a:lnTo>
                      <a:pt x="670" y="330"/>
                    </a:lnTo>
                    <a:lnTo>
                      <a:pt x="714" y="405"/>
                    </a:lnTo>
                    <a:lnTo>
                      <a:pt x="752" y="484"/>
                    </a:lnTo>
                    <a:lnTo>
                      <a:pt x="789" y="562"/>
                    </a:lnTo>
                    <a:lnTo>
                      <a:pt x="820" y="639"/>
                    </a:lnTo>
                    <a:lnTo>
                      <a:pt x="848" y="716"/>
                    </a:lnTo>
                    <a:lnTo>
                      <a:pt x="873" y="789"/>
                    </a:lnTo>
                    <a:lnTo>
                      <a:pt x="895" y="860"/>
                    </a:lnTo>
                    <a:lnTo>
                      <a:pt x="912" y="925"/>
                    </a:lnTo>
                    <a:lnTo>
                      <a:pt x="929" y="985"/>
                    </a:lnTo>
                    <a:lnTo>
                      <a:pt x="941" y="1039"/>
                    </a:lnTo>
                    <a:lnTo>
                      <a:pt x="952" y="1083"/>
                    </a:lnTo>
                    <a:lnTo>
                      <a:pt x="960" y="1121"/>
                    </a:lnTo>
                    <a:lnTo>
                      <a:pt x="964" y="1148"/>
                    </a:lnTo>
                    <a:lnTo>
                      <a:pt x="968" y="1167"/>
                    </a:lnTo>
                    <a:lnTo>
                      <a:pt x="968" y="1173"/>
                    </a:lnTo>
                    <a:lnTo>
                      <a:pt x="242" y="1173"/>
                    </a:lnTo>
                    <a:lnTo>
                      <a:pt x="245" y="1039"/>
                    </a:lnTo>
                    <a:lnTo>
                      <a:pt x="245" y="914"/>
                    </a:lnTo>
                    <a:lnTo>
                      <a:pt x="240" y="797"/>
                    </a:lnTo>
                    <a:lnTo>
                      <a:pt x="228" y="687"/>
                    </a:lnTo>
                    <a:lnTo>
                      <a:pt x="213" y="586"/>
                    </a:lnTo>
                    <a:lnTo>
                      <a:pt x="194" y="491"/>
                    </a:lnTo>
                    <a:lnTo>
                      <a:pt x="174" y="407"/>
                    </a:lnTo>
                    <a:lnTo>
                      <a:pt x="151" y="330"/>
                    </a:lnTo>
                    <a:lnTo>
                      <a:pt x="128" y="261"/>
                    </a:lnTo>
                    <a:lnTo>
                      <a:pt x="103" y="200"/>
                    </a:lnTo>
                    <a:lnTo>
                      <a:pt x="80" y="148"/>
                    </a:lnTo>
                    <a:lnTo>
                      <a:pt x="59" y="102"/>
                    </a:lnTo>
                    <a:lnTo>
                      <a:pt x="40" y="65"/>
                    </a:lnTo>
                    <a:lnTo>
                      <a:pt x="24" y="38"/>
                    </a:lnTo>
                    <a:lnTo>
                      <a:pt x="11" y="17"/>
                    </a:lnTo>
                    <a:lnTo>
                      <a:pt x="3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8321835" y="785832"/>
              <a:ext cx="2261477" cy="40183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Modalitas</a:t>
              </a:r>
              <a:r>
                <a:rPr lang="en-IN" sz="2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PEN</a:t>
              </a:r>
              <a:endParaRPr lang="en-IN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0436590" y="2584495"/>
              <a:ext cx="276061" cy="274243"/>
              <a:chOff x="1071563" y="635001"/>
              <a:chExt cx="5207000" cy="4859338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1071563" y="635001"/>
                <a:ext cx="5207000" cy="4859338"/>
              </a:xfrm>
              <a:custGeom>
                <a:avLst/>
                <a:gdLst>
                  <a:gd name="T0" fmla="*/ 1409 w 6560"/>
                  <a:gd name="T1" fmla="*/ 748 h 6122"/>
                  <a:gd name="T2" fmla="*/ 1562 w 6560"/>
                  <a:gd name="T3" fmla="*/ 1187 h 6122"/>
                  <a:gd name="T4" fmla="*/ 1466 w 6560"/>
                  <a:gd name="T5" fmla="*/ 1931 h 6122"/>
                  <a:gd name="T6" fmla="*/ 869 w 6560"/>
                  <a:gd name="T7" fmla="*/ 2509 h 6122"/>
                  <a:gd name="T8" fmla="*/ 340 w 6560"/>
                  <a:gd name="T9" fmla="*/ 2591 h 6122"/>
                  <a:gd name="T10" fmla="*/ 342 w 6560"/>
                  <a:gd name="T11" fmla="*/ 3533 h 6122"/>
                  <a:gd name="T12" fmla="*/ 871 w 6560"/>
                  <a:gd name="T13" fmla="*/ 3613 h 6122"/>
                  <a:gd name="T14" fmla="*/ 1466 w 6560"/>
                  <a:gd name="T15" fmla="*/ 4191 h 6122"/>
                  <a:gd name="T16" fmla="*/ 1562 w 6560"/>
                  <a:gd name="T17" fmla="*/ 4935 h 6122"/>
                  <a:gd name="T18" fmla="*/ 1409 w 6560"/>
                  <a:gd name="T19" fmla="*/ 5374 h 6122"/>
                  <a:gd name="T20" fmla="*/ 2268 w 6560"/>
                  <a:gd name="T21" fmla="*/ 5830 h 6122"/>
                  <a:gd name="T22" fmla="*/ 2597 w 6560"/>
                  <a:gd name="T23" fmla="*/ 5367 h 6122"/>
                  <a:gd name="T24" fmla="*/ 3492 w 6560"/>
                  <a:gd name="T25" fmla="*/ 5188 h 6122"/>
                  <a:gd name="T26" fmla="*/ 4073 w 6560"/>
                  <a:gd name="T27" fmla="*/ 5553 h 6122"/>
                  <a:gd name="T28" fmla="*/ 4391 w 6560"/>
                  <a:gd name="T29" fmla="*/ 5832 h 6122"/>
                  <a:gd name="T30" fmla="*/ 5185 w 6560"/>
                  <a:gd name="T31" fmla="*/ 5291 h 6122"/>
                  <a:gd name="T32" fmla="*/ 4934 w 6560"/>
                  <a:gd name="T33" fmla="*/ 4806 h 6122"/>
                  <a:gd name="T34" fmla="*/ 5229 w 6560"/>
                  <a:gd name="T35" fmla="*/ 3937 h 6122"/>
                  <a:gd name="T36" fmla="*/ 5838 w 6560"/>
                  <a:gd name="T37" fmla="*/ 3623 h 6122"/>
                  <a:gd name="T38" fmla="*/ 6250 w 6560"/>
                  <a:gd name="T39" fmla="*/ 3436 h 6122"/>
                  <a:gd name="T40" fmla="*/ 6150 w 6560"/>
                  <a:gd name="T41" fmla="*/ 2517 h 6122"/>
                  <a:gd name="T42" fmla="*/ 5545 w 6560"/>
                  <a:gd name="T43" fmla="*/ 2479 h 6122"/>
                  <a:gd name="T44" fmla="*/ 4972 w 6560"/>
                  <a:gd name="T45" fmla="*/ 1746 h 6122"/>
                  <a:gd name="T46" fmla="*/ 5100 w 6560"/>
                  <a:gd name="T47" fmla="*/ 1076 h 6122"/>
                  <a:gd name="T48" fmla="*/ 5088 w 6560"/>
                  <a:gd name="T49" fmla="*/ 680 h 6122"/>
                  <a:gd name="T50" fmla="*/ 4198 w 6560"/>
                  <a:gd name="T51" fmla="*/ 332 h 6122"/>
                  <a:gd name="T52" fmla="*/ 3856 w 6560"/>
                  <a:gd name="T53" fmla="*/ 851 h 6122"/>
                  <a:gd name="T54" fmla="*/ 2911 w 6560"/>
                  <a:gd name="T55" fmla="*/ 931 h 6122"/>
                  <a:gd name="T56" fmla="*/ 2455 w 6560"/>
                  <a:gd name="T57" fmla="*/ 443 h 6122"/>
                  <a:gd name="T58" fmla="*/ 2443 w 6560"/>
                  <a:gd name="T59" fmla="*/ 48 h 6122"/>
                  <a:gd name="T60" fmla="*/ 2813 w 6560"/>
                  <a:gd name="T61" fmla="*/ 573 h 6122"/>
                  <a:gd name="T62" fmla="*/ 3575 w 6560"/>
                  <a:gd name="T63" fmla="*/ 652 h 6122"/>
                  <a:gd name="T64" fmla="*/ 3894 w 6560"/>
                  <a:gd name="T65" fmla="*/ 237 h 6122"/>
                  <a:gd name="T66" fmla="*/ 4552 w 6560"/>
                  <a:gd name="T67" fmla="*/ 44 h 6122"/>
                  <a:gd name="T68" fmla="*/ 5456 w 6560"/>
                  <a:gd name="T69" fmla="*/ 736 h 6122"/>
                  <a:gd name="T70" fmla="*/ 5247 w 6560"/>
                  <a:gd name="T71" fmla="*/ 1330 h 6122"/>
                  <a:gd name="T72" fmla="*/ 5436 w 6560"/>
                  <a:gd name="T73" fmla="*/ 1958 h 6122"/>
                  <a:gd name="T74" fmla="*/ 5886 w 6560"/>
                  <a:gd name="T75" fmla="*/ 2191 h 6122"/>
                  <a:gd name="T76" fmla="*/ 6492 w 6560"/>
                  <a:gd name="T77" fmla="*/ 2505 h 6122"/>
                  <a:gd name="T78" fmla="*/ 6490 w 6560"/>
                  <a:gd name="T79" fmla="*/ 3625 h 6122"/>
                  <a:gd name="T80" fmla="*/ 5874 w 6560"/>
                  <a:gd name="T81" fmla="*/ 3931 h 6122"/>
                  <a:gd name="T82" fmla="*/ 5418 w 6560"/>
                  <a:gd name="T83" fmla="*/ 4201 h 6122"/>
                  <a:gd name="T84" fmla="*/ 5281 w 6560"/>
                  <a:gd name="T85" fmla="*/ 4826 h 6122"/>
                  <a:gd name="T86" fmla="*/ 5432 w 6560"/>
                  <a:gd name="T87" fmla="*/ 5454 h 6122"/>
                  <a:gd name="T88" fmla="*/ 4483 w 6560"/>
                  <a:gd name="T89" fmla="*/ 6104 h 6122"/>
                  <a:gd name="T90" fmla="*/ 3856 w 6560"/>
                  <a:gd name="T91" fmla="*/ 5822 h 6122"/>
                  <a:gd name="T92" fmla="*/ 3524 w 6560"/>
                  <a:gd name="T93" fmla="*/ 5472 h 6122"/>
                  <a:gd name="T94" fmla="*/ 2764 w 6560"/>
                  <a:gd name="T95" fmla="*/ 5629 h 6122"/>
                  <a:gd name="T96" fmla="*/ 2298 w 6560"/>
                  <a:gd name="T97" fmla="*/ 6118 h 6122"/>
                  <a:gd name="T98" fmla="*/ 1246 w 6560"/>
                  <a:gd name="T99" fmla="*/ 5625 h 6122"/>
                  <a:gd name="T100" fmla="*/ 1148 w 6560"/>
                  <a:gd name="T101" fmla="*/ 4985 h 6122"/>
                  <a:gd name="T102" fmla="*/ 1341 w 6560"/>
                  <a:gd name="T103" fmla="*/ 4521 h 6122"/>
                  <a:gd name="T104" fmla="*/ 889 w 6560"/>
                  <a:gd name="T105" fmla="*/ 3903 h 6122"/>
                  <a:gd name="T106" fmla="*/ 251 w 6560"/>
                  <a:gd name="T107" fmla="*/ 3843 h 6122"/>
                  <a:gd name="T108" fmla="*/ 2 w 6560"/>
                  <a:gd name="T109" fmla="*/ 2925 h 6122"/>
                  <a:gd name="T110" fmla="*/ 404 w 6560"/>
                  <a:gd name="T111" fmla="*/ 2201 h 6122"/>
                  <a:gd name="T112" fmla="*/ 1007 w 6560"/>
                  <a:gd name="T113" fmla="*/ 2159 h 6122"/>
                  <a:gd name="T114" fmla="*/ 1357 w 6560"/>
                  <a:gd name="T115" fmla="*/ 1414 h 6122"/>
                  <a:gd name="T116" fmla="*/ 1084 w 6560"/>
                  <a:gd name="T117" fmla="*/ 873 h 6122"/>
                  <a:gd name="T118" fmla="*/ 1713 w 6560"/>
                  <a:gd name="T119" fmla="*/ 185 h 6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560" h="6122">
                    <a:moveTo>
                      <a:pt x="2219" y="286"/>
                    </a:moveTo>
                    <a:lnTo>
                      <a:pt x="2169" y="290"/>
                    </a:lnTo>
                    <a:lnTo>
                      <a:pt x="2117" y="306"/>
                    </a:lnTo>
                    <a:lnTo>
                      <a:pt x="1982" y="368"/>
                    </a:lnTo>
                    <a:lnTo>
                      <a:pt x="1848" y="435"/>
                    </a:lnTo>
                    <a:lnTo>
                      <a:pt x="1719" y="511"/>
                    </a:lnTo>
                    <a:lnTo>
                      <a:pt x="1594" y="591"/>
                    </a:lnTo>
                    <a:lnTo>
                      <a:pt x="1472" y="678"/>
                    </a:lnTo>
                    <a:lnTo>
                      <a:pt x="1437" y="710"/>
                    </a:lnTo>
                    <a:lnTo>
                      <a:pt x="1409" y="748"/>
                    </a:lnTo>
                    <a:lnTo>
                      <a:pt x="1387" y="789"/>
                    </a:lnTo>
                    <a:lnTo>
                      <a:pt x="1375" y="833"/>
                    </a:lnTo>
                    <a:lnTo>
                      <a:pt x="1369" y="879"/>
                    </a:lnTo>
                    <a:lnTo>
                      <a:pt x="1373" y="925"/>
                    </a:lnTo>
                    <a:lnTo>
                      <a:pt x="1383" y="968"/>
                    </a:lnTo>
                    <a:lnTo>
                      <a:pt x="1403" y="1008"/>
                    </a:lnTo>
                    <a:lnTo>
                      <a:pt x="1427" y="1044"/>
                    </a:lnTo>
                    <a:lnTo>
                      <a:pt x="1460" y="1076"/>
                    </a:lnTo>
                    <a:lnTo>
                      <a:pt x="1516" y="1129"/>
                    </a:lnTo>
                    <a:lnTo>
                      <a:pt x="1562" y="1187"/>
                    </a:lnTo>
                    <a:lnTo>
                      <a:pt x="1598" y="1251"/>
                    </a:lnTo>
                    <a:lnTo>
                      <a:pt x="1626" y="1316"/>
                    </a:lnTo>
                    <a:lnTo>
                      <a:pt x="1643" y="1386"/>
                    </a:lnTo>
                    <a:lnTo>
                      <a:pt x="1653" y="1459"/>
                    </a:lnTo>
                    <a:lnTo>
                      <a:pt x="1651" y="1531"/>
                    </a:lnTo>
                    <a:lnTo>
                      <a:pt x="1640" y="1605"/>
                    </a:lnTo>
                    <a:lnTo>
                      <a:pt x="1620" y="1676"/>
                    </a:lnTo>
                    <a:lnTo>
                      <a:pt x="1588" y="1746"/>
                    </a:lnTo>
                    <a:lnTo>
                      <a:pt x="1546" y="1811"/>
                    </a:lnTo>
                    <a:lnTo>
                      <a:pt x="1466" y="1931"/>
                    </a:lnTo>
                    <a:lnTo>
                      <a:pt x="1395" y="2056"/>
                    </a:lnTo>
                    <a:lnTo>
                      <a:pt x="1331" y="2185"/>
                    </a:lnTo>
                    <a:lnTo>
                      <a:pt x="1295" y="2253"/>
                    </a:lnTo>
                    <a:lnTo>
                      <a:pt x="1252" y="2312"/>
                    </a:lnTo>
                    <a:lnTo>
                      <a:pt x="1200" y="2366"/>
                    </a:lnTo>
                    <a:lnTo>
                      <a:pt x="1142" y="2412"/>
                    </a:lnTo>
                    <a:lnTo>
                      <a:pt x="1078" y="2450"/>
                    </a:lnTo>
                    <a:lnTo>
                      <a:pt x="1011" y="2479"/>
                    </a:lnTo>
                    <a:lnTo>
                      <a:pt x="941" y="2499"/>
                    </a:lnTo>
                    <a:lnTo>
                      <a:pt x="869" y="2509"/>
                    </a:lnTo>
                    <a:lnTo>
                      <a:pt x="796" y="2509"/>
                    </a:lnTo>
                    <a:lnTo>
                      <a:pt x="722" y="2499"/>
                    </a:lnTo>
                    <a:lnTo>
                      <a:pt x="651" y="2479"/>
                    </a:lnTo>
                    <a:lnTo>
                      <a:pt x="595" y="2466"/>
                    </a:lnTo>
                    <a:lnTo>
                      <a:pt x="541" y="2462"/>
                    </a:lnTo>
                    <a:lnTo>
                      <a:pt x="491" y="2469"/>
                    </a:lnTo>
                    <a:lnTo>
                      <a:pt x="446" y="2487"/>
                    </a:lnTo>
                    <a:lnTo>
                      <a:pt x="404" y="2515"/>
                    </a:lnTo>
                    <a:lnTo>
                      <a:pt x="370" y="2549"/>
                    </a:lnTo>
                    <a:lnTo>
                      <a:pt x="340" y="2591"/>
                    </a:lnTo>
                    <a:lnTo>
                      <a:pt x="320" y="2637"/>
                    </a:lnTo>
                    <a:lnTo>
                      <a:pt x="310" y="2686"/>
                    </a:lnTo>
                    <a:lnTo>
                      <a:pt x="296" y="2811"/>
                    </a:lnTo>
                    <a:lnTo>
                      <a:pt x="289" y="2937"/>
                    </a:lnTo>
                    <a:lnTo>
                      <a:pt x="285" y="3062"/>
                    </a:lnTo>
                    <a:lnTo>
                      <a:pt x="289" y="3187"/>
                    </a:lnTo>
                    <a:lnTo>
                      <a:pt x="296" y="3313"/>
                    </a:lnTo>
                    <a:lnTo>
                      <a:pt x="310" y="3436"/>
                    </a:lnTo>
                    <a:lnTo>
                      <a:pt x="322" y="3486"/>
                    </a:lnTo>
                    <a:lnTo>
                      <a:pt x="342" y="3533"/>
                    </a:lnTo>
                    <a:lnTo>
                      <a:pt x="372" y="3573"/>
                    </a:lnTo>
                    <a:lnTo>
                      <a:pt x="410" y="3607"/>
                    </a:lnTo>
                    <a:lnTo>
                      <a:pt x="452" y="3633"/>
                    </a:lnTo>
                    <a:lnTo>
                      <a:pt x="497" y="3651"/>
                    </a:lnTo>
                    <a:lnTo>
                      <a:pt x="547" y="3659"/>
                    </a:lnTo>
                    <a:lnTo>
                      <a:pt x="597" y="3657"/>
                    </a:lnTo>
                    <a:lnTo>
                      <a:pt x="647" y="3645"/>
                    </a:lnTo>
                    <a:lnTo>
                      <a:pt x="722" y="3623"/>
                    </a:lnTo>
                    <a:lnTo>
                      <a:pt x="798" y="3611"/>
                    </a:lnTo>
                    <a:lnTo>
                      <a:pt x="871" y="3613"/>
                    </a:lnTo>
                    <a:lnTo>
                      <a:pt x="945" y="3623"/>
                    </a:lnTo>
                    <a:lnTo>
                      <a:pt x="1015" y="3643"/>
                    </a:lnTo>
                    <a:lnTo>
                      <a:pt x="1082" y="3672"/>
                    </a:lnTo>
                    <a:lnTo>
                      <a:pt x="1144" y="3710"/>
                    </a:lnTo>
                    <a:lnTo>
                      <a:pt x="1202" y="3756"/>
                    </a:lnTo>
                    <a:lnTo>
                      <a:pt x="1252" y="3810"/>
                    </a:lnTo>
                    <a:lnTo>
                      <a:pt x="1295" y="3871"/>
                    </a:lnTo>
                    <a:lnTo>
                      <a:pt x="1331" y="3937"/>
                    </a:lnTo>
                    <a:lnTo>
                      <a:pt x="1395" y="4066"/>
                    </a:lnTo>
                    <a:lnTo>
                      <a:pt x="1466" y="4191"/>
                    </a:lnTo>
                    <a:lnTo>
                      <a:pt x="1546" y="4311"/>
                    </a:lnTo>
                    <a:lnTo>
                      <a:pt x="1588" y="4378"/>
                    </a:lnTo>
                    <a:lnTo>
                      <a:pt x="1620" y="4448"/>
                    </a:lnTo>
                    <a:lnTo>
                      <a:pt x="1640" y="4519"/>
                    </a:lnTo>
                    <a:lnTo>
                      <a:pt x="1651" y="4591"/>
                    </a:lnTo>
                    <a:lnTo>
                      <a:pt x="1653" y="4665"/>
                    </a:lnTo>
                    <a:lnTo>
                      <a:pt x="1643" y="4736"/>
                    </a:lnTo>
                    <a:lnTo>
                      <a:pt x="1626" y="4806"/>
                    </a:lnTo>
                    <a:lnTo>
                      <a:pt x="1598" y="4873"/>
                    </a:lnTo>
                    <a:lnTo>
                      <a:pt x="1562" y="4935"/>
                    </a:lnTo>
                    <a:lnTo>
                      <a:pt x="1516" y="4995"/>
                    </a:lnTo>
                    <a:lnTo>
                      <a:pt x="1460" y="5046"/>
                    </a:lnTo>
                    <a:lnTo>
                      <a:pt x="1429" y="5078"/>
                    </a:lnTo>
                    <a:lnTo>
                      <a:pt x="1403" y="5114"/>
                    </a:lnTo>
                    <a:lnTo>
                      <a:pt x="1383" y="5156"/>
                    </a:lnTo>
                    <a:lnTo>
                      <a:pt x="1373" y="5198"/>
                    </a:lnTo>
                    <a:lnTo>
                      <a:pt x="1369" y="5243"/>
                    </a:lnTo>
                    <a:lnTo>
                      <a:pt x="1375" y="5291"/>
                    </a:lnTo>
                    <a:lnTo>
                      <a:pt x="1387" y="5335"/>
                    </a:lnTo>
                    <a:lnTo>
                      <a:pt x="1409" y="5374"/>
                    </a:lnTo>
                    <a:lnTo>
                      <a:pt x="1437" y="5412"/>
                    </a:lnTo>
                    <a:lnTo>
                      <a:pt x="1472" y="5444"/>
                    </a:lnTo>
                    <a:lnTo>
                      <a:pt x="1594" y="5532"/>
                    </a:lnTo>
                    <a:lnTo>
                      <a:pt x="1719" y="5613"/>
                    </a:lnTo>
                    <a:lnTo>
                      <a:pt x="1848" y="5687"/>
                    </a:lnTo>
                    <a:lnTo>
                      <a:pt x="1982" y="5754"/>
                    </a:lnTo>
                    <a:lnTo>
                      <a:pt x="2117" y="5816"/>
                    </a:lnTo>
                    <a:lnTo>
                      <a:pt x="2169" y="5832"/>
                    </a:lnTo>
                    <a:lnTo>
                      <a:pt x="2219" y="5836"/>
                    </a:lnTo>
                    <a:lnTo>
                      <a:pt x="2268" y="5830"/>
                    </a:lnTo>
                    <a:lnTo>
                      <a:pt x="2316" y="5816"/>
                    </a:lnTo>
                    <a:lnTo>
                      <a:pt x="2362" y="5792"/>
                    </a:lnTo>
                    <a:lnTo>
                      <a:pt x="2400" y="5760"/>
                    </a:lnTo>
                    <a:lnTo>
                      <a:pt x="2431" y="5722"/>
                    </a:lnTo>
                    <a:lnTo>
                      <a:pt x="2455" y="5679"/>
                    </a:lnTo>
                    <a:lnTo>
                      <a:pt x="2469" y="5629"/>
                    </a:lnTo>
                    <a:lnTo>
                      <a:pt x="2487" y="5555"/>
                    </a:lnTo>
                    <a:lnTo>
                      <a:pt x="2515" y="5488"/>
                    </a:lnTo>
                    <a:lnTo>
                      <a:pt x="2551" y="5424"/>
                    </a:lnTo>
                    <a:lnTo>
                      <a:pt x="2597" y="5367"/>
                    </a:lnTo>
                    <a:lnTo>
                      <a:pt x="2648" y="5315"/>
                    </a:lnTo>
                    <a:lnTo>
                      <a:pt x="2706" y="5271"/>
                    </a:lnTo>
                    <a:lnTo>
                      <a:pt x="2770" y="5237"/>
                    </a:lnTo>
                    <a:lnTo>
                      <a:pt x="2839" y="5209"/>
                    </a:lnTo>
                    <a:lnTo>
                      <a:pt x="2913" y="5192"/>
                    </a:lnTo>
                    <a:lnTo>
                      <a:pt x="2989" y="5184"/>
                    </a:lnTo>
                    <a:lnTo>
                      <a:pt x="3066" y="5188"/>
                    </a:lnTo>
                    <a:lnTo>
                      <a:pt x="3207" y="5198"/>
                    </a:lnTo>
                    <a:lnTo>
                      <a:pt x="3351" y="5198"/>
                    </a:lnTo>
                    <a:lnTo>
                      <a:pt x="3492" y="5188"/>
                    </a:lnTo>
                    <a:lnTo>
                      <a:pt x="3554" y="5186"/>
                    </a:lnTo>
                    <a:lnTo>
                      <a:pt x="3631" y="5190"/>
                    </a:lnTo>
                    <a:lnTo>
                      <a:pt x="3707" y="5205"/>
                    </a:lnTo>
                    <a:lnTo>
                      <a:pt x="3778" y="5231"/>
                    </a:lnTo>
                    <a:lnTo>
                      <a:pt x="3846" y="5267"/>
                    </a:lnTo>
                    <a:lnTo>
                      <a:pt x="3906" y="5311"/>
                    </a:lnTo>
                    <a:lnTo>
                      <a:pt x="3959" y="5363"/>
                    </a:lnTo>
                    <a:lnTo>
                      <a:pt x="4005" y="5420"/>
                    </a:lnTo>
                    <a:lnTo>
                      <a:pt x="4043" y="5484"/>
                    </a:lnTo>
                    <a:lnTo>
                      <a:pt x="4073" y="5553"/>
                    </a:lnTo>
                    <a:lnTo>
                      <a:pt x="4091" y="5629"/>
                    </a:lnTo>
                    <a:lnTo>
                      <a:pt x="4105" y="5679"/>
                    </a:lnTo>
                    <a:lnTo>
                      <a:pt x="4127" y="5724"/>
                    </a:lnTo>
                    <a:lnTo>
                      <a:pt x="4158" y="5762"/>
                    </a:lnTo>
                    <a:lnTo>
                      <a:pt x="4196" y="5794"/>
                    </a:lnTo>
                    <a:lnTo>
                      <a:pt x="4240" y="5818"/>
                    </a:lnTo>
                    <a:lnTo>
                      <a:pt x="4288" y="5832"/>
                    </a:lnTo>
                    <a:lnTo>
                      <a:pt x="4340" y="5838"/>
                    </a:lnTo>
                    <a:lnTo>
                      <a:pt x="4340" y="5838"/>
                    </a:lnTo>
                    <a:lnTo>
                      <a:pt x="4391" y="5832"/>
                    </a:lnTo>
                    <a:lnTo>
                      <a:pt x="4441" y="5816"/>
                    </a:lnTo>
                    <a:lnTo>
                      <a:pt x="4578" y="5756"/>
                    </a:lnTo>
                    <a:lnTo>
                      <a:pt x="4712" y="5687"/>
                    </a:lnTo>
                    <a:lnTo>
                      <a:pt x="4841" y="5613"/>
                    </a:lnTo>
                    <a:lnTo>
                      <a:pt x="4966" y="5532"/>
                    </a:lnTo>
                    <a:lnTo>
                      <a:pt x="5088" y="5444"/>
                    </a:lnTo>
                    <a:lnTo>
                      <a:pt x="5123" y="5412"/>
                    </a:lnTo>
                    <a:lnTo>
                      <a:pt x="5151" y="5376"/>
                    </a:lnTo>
                    <a:lnTo>
                      <a:pt x="5171" y="5335"/>
                    </a:lnTo>
                    <a:lnTo>
                      <a:pt x="5185" y="5291"/>
                    </a:lnTo>
                    <a:lnTo>
                      <a:pt x="5191" y="5243"/>
                    </a:lnTo>
                    <a:lnTo>
                      <a:pt x="5187" y="5198"/>
                    </a:lnTo>
                    <a:lnTo>
                      <a:pt x="5175" y="5156"/>
                    </a:lnTo>
                    <a:lnTo>
                      <a:pt x="5157" y="5114"/>
                    </a:lnTo>
                    <a:lnTo>
                      <a:pt x="5131" y="5078"/>
                    </a:lnTo>
                    <a:lnTo>
                      <a:pt x="5100" y="5046"/>
                    </a:lnTo>
                    <a:lnTo>
                      <a:pt x="5044" y="4995"/>
                    </a:lnTo>
                    <a:lnTo>
                      <a:pt x="4998" y="4935"/>
                    </a:lnTo>
                    <a:lnTo>
                      <a:pt x="4960" y="4873"/>
                    </a:lnTo>
                    <a:lnTo>
                      <a:pt x="4934" y="4806"/>
                    </a:lnTo>
                    <a:lnTo>
                      <a:pt x="4917" y="4736"/>
                    </a:lnTo>
                    <a:lnTo>
                      <a:pt x="4907" y="4665"/>
                    </a:lnTo>
                    <a:lnTo>
                      <a:pt x="4909" y="4591"/>
                    </a:lnTo>
                    <a:lnTo>
                      <a:pt x="4921" y="4519"/>
                    </a:lnTo>
                    <a:lnTo>
                      <a:pt x="4940" y="4448"/>
                    </a:lnTo>
                    <a:lnTo>
                      <a:pt x="4972" y="4378"/>
                    </a:lnTo>
                    <a:lnTo>
                      <a:pt x="5014" y="4311"/>
                    </a:lnTo>
                    <a:lnTo>
                      <a:pt x="5094" y="4191"/>
                    </a:lnTo>
                    <a:lnTo>
                      <a:pt x="5165" y="4066"/>
                    </a:lnTo>
                    <a:lnTo>
                      <a:pt x="5229" y="3937"/>
                    </a:lnTo>
                    <a:lnTo>
                      <a:pt x="5265" y="3871"/>
                    </a:lnTo>
                    <a:lnTo>
                      <a:pt x="5309" y="3810"/>
                    </a:lnTo>
                    <a:lnTo>
                      <a:pt x="5360" y="3758"/>
                    </a:lnTo>
                    <a:lnTo>
                      <a:pt x="5418" y="3712"/>
                    </a:lnTo>
                    <a:lnTo>
                      <a:pt x="5482" y="3674"/>
                    </a:lnTo>
                    <a:lnTo>
                      <a:pt x="5549" y="3645"/>
                    </a:lnTo>
                    <a:lnTo>
                      <a:pt x="5619" y="3625"/>
                    </a:lnTo>
                    <a:lnTo>
                      <a:pt x="5691" y="3613"/>
                    </a:lnTo>
                    <a:lnTo>
                      <a:pt x="5764" y="3613"/>
                    </a:lnTo>
                    <a:lnTo>
                      <a:pt x="5838" y="3623"/>
                    </a:lnTo>
                    <a:lnTo>
                      <a:pt x="5909" y="3643"/>
                    </a:lnTo>
                    <a:lnTo>
                      <a:pt x="5965" y="3659"/>
                    </a:lnTo>
                    <a:lnTo>
                      <a:pt x="6017" y="3661"/>
                    </a:lnTo>
                    <a:lnTo>
                      <a:pt x="6069" y="3653"/>
                    </a:lnTo>
                    <a:lnTo>
                      <a:pt x="6114" y="3635"/>
                    </a:lnTo>
                    <a:lnTo>
                      <a:pt x="6154" y="3609"/>
                    </a:lnTo>
                    <a:lnTo>
                      <a:pt x="6190" y="3573"/>
                    </a:lnTo>
                    <a:lnTo>
                      <a:pt x="6218" y="3533"/>
                    </a:lnTo>
                    <a:lnTo>
                      <a:pt x="6238" y="3488"/>
                    </a:lnTo>
                    <a:lnTo>
                      <a:pt x="6250" y="3436"/>
                    </a:lnTo>
                    <a:lnTo>
                      <a:pt x="6264" y="3313"/>
                    </a:lnTo>
                    <a:lnTo>
                      <a:pt x="6272" y="3187"/>
                    </a:lnTo>
                    <a:lnTo>
                      <a:pt x="6274" y="3062"/>
                    </a:lnTo>
                    <a:lnTo>
                      <a:pt x="6272" y="2937"/>
                    </a:lnTo>
                    <a:lnTo>
                      <a:pt x="6264" y="2811"/>
                    </a:lnTo>
                    <a:lnTo>
                      <a:pt x="6250" y="2688"/>
                    </a:lnTo>
                    <a:lnTo>
                      <a:pt x="6238" y="2637"/>
                    </a:lnTo>
                    <a:lnTo>
                      <a:pt x="6216" y="2591"/>
                    </a:lnTo>
                    <a:lnTo>
                      <a:pt x="6186" y="2551"/>
                    </a:lnTo>
                    <a:lnTo>
                      <a:pt x="6150" y="2517"/>
                    </a:lnTo>
                    <a:lnTo>
                      <a:pt x="6108" y="2489"/>
                    </a:lnTo>
                    <a:lnTo>
                      <a:pt x="6063" y="2471"/>
                    </a:lnTo>
                    <a:lnTo>
                      <a:pt x="6013" y="2464"/>
                    </a:lnTo>
                    <a:lnTo>
                      <a:pt x="5963" y="2466"/>
                    </a:lnTo>
                    <a:lnTo>
                      <a:pt x="5911" y="2479"/>
                    </a:lnTo>
                    <a:lnTo>
                      <a:pt x="5838" y="2501"/>
                    </a:lnTo>
                    <a:lnTo>
                      <a:pt x="5762" y="2511"/>
                    </a:lnTo>
                    <a:lnTo>
                      <a:pt x="5687" y="2511"/>
                    </a:lnTo>
                    <a:lnTo>
                      <a:pt x="5615" y="2499"/>
                    </a:lnTo>
                    <a:lnTo>
                      <a:pt x="5545" y="2479"/>
                    </a:lnTo>
                    <a:lnTo>
                      <a:pt x="5478" y="2450"/>
                    </a:lnTo>
                    <a:lnTo>
                      <a:pt x="5416" y="2412"/>
                    </a:lnTo>
                    <a:lnTo>
                      <a:pt x="5358" y="2366"/>
                    </a:lnTo>
                    <a:lnTo>
                      <a:pt x="5309" y="2312"/>
                    </a:lnTo>
                    <a:lnTo>
                      <a:pt x="5265" y="2253"/>
                    </a:lnTo>
                    <a:lnTo>
                      <a:pt x="5229" y="2185"/>
                    </a:lnTo>
                    <a:lnTo>
                      <a:pt x="5165" y="2056"/>
                    </a:lnTo>
                    <a:lnTo>
                      <a:pt x="5094" y="1931"/>
                    </a:lnTo>
                    <a:lnTo>
                      <a:pt x="5014" y="1811"/>
                    </a:lnTo>
                    <a:lnTo>
                      <a:pt x="4972" y="1746"/>
                    </a:lnTo>
                    <a:lnTo>
                      <a:pt x="4940" y="1676"/>
                    </a:lnTo>
                    <a:lnTo>
                      <a:pt x="4921" y="1605"/>
                    </a:lnTo>
                    <a:lnTo>
                      <a:pt x="4909" y="1531"/>
                    </a:lnTo>
                    <a:lnTo>
                      <a:pt x="4907" y="1459"/>
                    </a:lnTo>
                    <a:lnTo>
                      <a:pt x="4915" y="1388"/>
                    </a:lnTo>
                    <a:lnTo>
                      <a:pt x="4932" y="1318"/>
                    </a:lnTo>
                    <a:lnTo>
                      <a:pt x="4960" y="1251"/>
                    </a:lnTo>
                    <a:lnTo>
                      <a:pt x="4998" y="1187"/>
                    </a:lnTo>
                    <a:lnTo>
                      <a:pt x="5044" y="1129"/>
                    </a:lnTo>
                    <a:lnTo>
                      <a:pt x="5100" y="1076"/>
                    </a:lnTo>
                    <a:lnTo>
                      <a:pt x="5131" y="1044"/>
                    </a:lnTo>
                    <a:lnTo>
                      <a:pt x="5157" y="1008"/>
                    </a:lnTo>
                    <a:lnTo>
                      <a:pt x="5175" y="968"/>
                    </a:lnTo>
                    <a:lnTo>
                      <a:pt x="5187" y="925"/>
                    </a:lnTo>
                    <a:lnTo>
                      <a:pt x="5191" y="879"/>
                    </a:lnTo>
                    <a:lnTo>
                      <a:pt x="5185" y="833"/>
                    </a:lnTo>
                    <a:lnTo>
                      <a:pt x="5171" y="789"/>
                    </a:lnTo>
                    <a:lnTo>
                      <a:pt x="5151" y="748"/>
                    </a:lnTo>
                    <a:lnTo>
                      <a:pt x="5123" y="712"/>
                    </a:lnTo>
                    <a:lnTo>
                      <a:pt x="5088" y="680"/>
                    </a:lnTo>
                    <a:lnTo>
                      <a:pt x="4966" y="592"/>
                    </a:lnTo>
                    <a:lnTo>
                      <a:pt x="4841" y="511"/>
                    </a:lnTo>
                    <a:lnTo>
                      <a:pt x="4712" y="435"/>
                    </a:lnTo>
                    <a:lnTo>
                      <a:pt x="4578" y="368"/>
                    </a:lnTo>
                    <a:lnTo>
                      <a:pt x="4441" y="306"/>
                    </a:lnTo>
                    <a:lnTo>
                      <a:pt x="4391" y="290"/>
                    </a:lnTo>
                    <a:lnTo>
                      <a:pt x="4340" y="286"/>
                    </a:lnTo>
                    <a:lnTo>
                      <a:pt x="4290" y="292"/>
                    </a:lnTo>
                    <a:lnTo>
                      <a:pt x="4242" y="308"/>
                    </a:lnTo>
                    <a:lnTo>
                      <a:pt x="4198" y="332"/>
                    </a:lnTo>
                    <a:lnTo>
                      <a:pt x="4160" y="362"/>
                    </a:lnTo>
                    <a:lnTo>
                      <a:pt x="4129" y="400"/>
                    </a:lnTo>
                    <a:lnTo>
                      <a:pt x="4105" y="445"/>
                    </a:lnTo>
                    <a:lnTo>
                      <a:pt x="4091" y="493"/>
                    </a:lnTo>
                    <a:lnTo>
                      <a:pt x="4073" y="567"/>
                    </a:lnTo>
                    <a:lnTo>
                      <a:pt x="4045" y="636"/>
                    </a:lnTo>
                    <a:lnTo>
                      <a:pt x="4009" y="700"/>
                    </a:lnTo>
                    <a:lnTo>
                      <a:pt x="3965" y="758"/>
                    </a:lnTo>
                    <a:lnTo>
                      <a:pt x="3914" y="807"/>
                    </a:lnTo>
                    <a:lnTo>
                      <a:pt x="3856" y="851"/>
                    </a:lnTo>
                    <a:lnTo>
                      <a:pt x="3792" y="887"/>
                    </a:lnTo>
                    <a:lnTo>
                      <a:pt x="3723" y="915"/>
                    </a:lnTo>
                    <a:lnTo>
                      <a:pt x="3649" y="931"/>
                    </a:lnTo>
                    <a:lnTo>
                      <a:pt x="3572" y="938"/>
                    </a:lnTo>
                    <a:lnTo>
                      <a:pt x="3492" y="934"/>
                    </a:lnTo>
                    <a:lnTo>
                      <a:pt x="3351" y="927"/>
                    </a:lnTo>
                    <a:lnTo>
                      <a:pt x="3209" y="927"/>
                    </a:lnTo>
                    <a:lnTo>
                      <a:pt x="3066" y="934"/>
                    </a:lnTo>
                    <a:lnTo>
                      <a:pt x="2989" y="938"/>
                    </a:lnTo>
                    <a:lnTo>
                      <a:pt x="2911" y="931"/>
                    </a:lnTo>
                    <a:lnTo>
                      <a:pt x="2839" y="913"/>
                    </a:lnTo>
                    <a:lnTo>
                      <a:pt x="2770" y="887"/>
                    </a:lnTo>
                    <a:lnTo>
                      <a:pt x="2706" y="851"/>
                    </a:lnTo>
                    <a:lnTo>
                      <a:pt x="2646" y="807"/>
                    </a:lnTo>
                    <a:lnTo>
                      <a:pt x="2595" y="758"/>
                    </a:lnTo>
                    <a:lnTo>
                      <a:pt x="2551" y="700"/>
                    </a:lnTo>
                    <a:lnTo>
                      <a:pt x="2515" y="636"/>
                    </a:lnTo>
                    <a:lnTo>
                      <a:pt x="2487" y="567"/>
                    </a:lnTo>
                    <a:lnTo>
                      <a:pt x="2469" y="493"/>
                    </a:lnTo>
                    <a:lnTo>
                      <a:pt x="2455" y="443"/>
                    </a:lnTo>
                    <a:lnTo>
                      <a:pt x="2431" y="400"/>
                    </a:lnTo>
                    <a:lnTo>
                      <a:pt x="2400" y="362"/>
                    </a:lnTo>
                    <a:lnTo>
                      <a:pt x="2362" y="330"/>
                    </a:lnTo>
                    <a:lnTo>
                      <a:pt x="2316" y="308"/>
                    </a:lnTo>
                    <a:lnTo>
                      <a:pt x="2268" y="292"/>
                    </a:lnTo>
                    <a:lnTo>
                      <a:pt x="2219" y="286"/>
                    </a:lnTo>
                    <a:close/>
                    <a:moveTo>
                      <a:pt x="2220" y="0"/>
                    </a:moveTo>
                    <a:lnTo>
                      <a:pt x="2298" y="6"/>
                    </a:lnTo>
                    <a:lnTo>
                      <a:pt x="2374" y="22"/>
                    </a:lnTo>
                    <a:lnTo>
                      <a:pt x="2443" y="48"/>
                    </a:lnTo>
                    <a:lnTo>
                      <a:pt x="2509" y="83"/>
                    </a:lnTo>
                    <a:lnTo>
                      <a:pt x="2569" y="127"/>
                    </a:lnTo>
                    <a:lnTo>
                      <a:pt x="2622" y="177"/>
                    </a:lnTo>
                    <a:lnTo>
                      <a:pt x="2666" y="237"/>
                    </a:lnTo>
                    <a:lnTo>
                      <a:pt x="2704" y="300"/>
                    </a:lnTo>
                    <a:lnTo>
                      <a:pt x="2732" y="372"/>
                    </a:lnTo>
                    <a:lnTo>
                      <a:pt x="2752" y="447"/>
                    </a:lnTo>
                    <a:lnTo>
                      <a:pt x="2764" y="493"/>
                    </a:lnTo>
                    <a:lnTo>
                      <a:pt x="2786" y="537"/>
                    </a:lnTo>
                    <a:lnTo>
                      <a:pt x="2813" y="573"/>
                    </a:lnTo>
                    <a:lnTo>
                      <a:pt x="2849" y="604"/>
                    </a:lnTo>
                    <a:lnTo>
                      <a:pt x="2891" y="628"/>
                    </a:lnTo>
                    <a:lnTo>
                      <a:pt x="2937" y="644"/>
                    </a:lnTo>
                    <a:lnTo>
                      <a:pt x="2987" y="652"/>
                    </a:lnTo>
                    <a:lnTo>
                      <a:pt x="3036" y="652"/>
                    </a:lnTo>
                    <a:lnTo>
                      <a:pt x="3158" y="642"/>
                    </a:lnTo>
                    <a:lnTo>
                      <a:pt x="3281" y="638"/>
                    </a:lnTo>
                    <a:lnTo>
                      <a:pt x="3402" y="642"/>
                    </a:lnTo>
                    <a:lnTo>
                      <a:pt x="3522" y="652"/>
                    </a:lnTo>
                    <a:lnTo>
                      <a:pt x="3575" y="652"/>
                    </a:lnTo>
                    <a:lnTo>
                      <a:pt x="3625" y="644"/>
                    </a:lnTo>
                    <a:lnTo>
                      <a:pt x="3671" y="628"/>
                    </a:lnTo>
                    <a:lnTo>
                      <a:pt x="3713" y="604"/>
                    </a:lnTo>
                    <a:lnTo>
                      <a:pt x="3747" y="573"/>
                    </a:lnTo>
                    <a:lnTo>
                      <a:pt x="3776" y="537"/>
                    </a:lnTo>
                    <a:lnTo>
                      <a:pt x="3796" y="493"/>
                    </a:lnTo>
                    <a:lnTo>
                      <a:pt x="3808" y="447"/>
                    </a:lnTo>
                    <a:lnTo>
                      <a:pt x="3828" y="372"/>
                    </a:lnTo>
                    <a:lnTo>
                      <a:pt x="3856" y="300"/>
                    </a:lnTo>
                    <a:lnTo>
                      <a:pt x="3894" y="237"/>
                    </a:lnTo>
                    <a:lnTo>
                      <a:pt x="3938" y="177"/>
                    </a:lnTo>
                    <a:lnTo>
                      <a:pt x="3991" y="127"/>
                    </a:lnTo>
                    <a:lnTo>
                      <a:pt x="4051" y="83"/>
                    </a:lnTo>
                    <a:lnTo>
                      <a:pt x="4117" y="48"/>
                    </a:lnTo>
                    <a:lnTo>
                      <a:pt x="4186" y="22"/>
                    </a:lnTo>
                    <a:lnTo>
                      <a:pt x="4262" y="6"/>
                    </a:lnTo>
                    <a:lnTo>
                      <a:pt x="4340" y="0"/>
                    </a:lnTo>
                    <a:lnTo>
                      <a:pt x="4413" y="6"/>
                    </a:lnTo>
                    <a:lnTo>
                      <a:pt x="4483" y="20"/>
                    </a:lnTo>
                    <a:lnTo>
                      <a:pt x="4552" y="44"/>
                    </a:lnTo>
                    <a:lnTo>
                      <a:pt x="4702" y="111"/>
                    </a:lnTo>
                    <a:lnTo>
                      <a:pt x="4847" y="185"/>
                    </a:lnTo>
                    <a:lnTo>
                      <a:pt x="4990" y="266"/>
                    </a:lnTo>
                    <a:lnTo>
                      <a:pt x="5127" y="356"/>
                    </a:lnTo>
                    <a:lnTo>
                      <a:pt x="5261" y="451"/>
                    </a:lnTo>
                    <a:lnTo>
                      <a:pt x="5314" y="499"/>
                    </a:lnTo>
                    <a:lnTo>
                      <a:pt x="5360" y="551"/>
                    </a:lnTo>
                    <a:lnTo>
                      <a:pt x="5400" y="608"/>
                    </a:lnTo>
                    <a:lnTo>
                      <a:pt x="5432" y="670"/>
                    </a:lnTo>
                    <a:lnTo>
                      <a:pt x="5456" y="736"/>
                    </a:lnTo>
                    <a:lnTo>
                      <a:pt x="5470" y="803"/>
                    </a:lnTo>
                    <a:lnTo>
                      <a:pt x="5476" y="873"/>
                    </a:lnTo>
                    <a:lnTo>
                      <a:pt x="5472" y="942"/>
                    </a:lnTo>
                    <a:lnTo>
                      <a:pt x="5460" y="1010"/>
                    </a:lnTo>
                    <a:lnTo>
                      <a:pt x="5440" y="1076"/>
                    </a:lnTo>
                    <a:lnTo>
                      <a:pt x="5412" y="1137"/>
                    </a:lnTo>
                    <a:lnTo>
                      <a:pt x="5376" y="1195"/>
                    </a:lnTo>
                    <a:lnTo>
                      <a:pt x="5332" y="1249"/>
                    </a:lnTo>
                    <a:lnTo>
                      <a:pt x="5281" y="1296"/>
                    </a:lnTo>
                    <a:lnTo>
                      <a:pt x="5247" y="1330"/>
                    </a:lnTo>
                    <a:lnTo>
                      <a:pt x="5221" y="1370"/>
                    </a:lnTo>
                    <a:lnTo>
                      <a:pt x="5203" y="1414"/>
                    </a:lnTo>
                    <a:lnTo>
                      <a:pt x="5193" y="1459"/>
                    </a:lnTo>
                    <a:lnTo>
                      <a:pt x="5193" y="1507"/>
                    </a:lnTo>
                    <a:lnTo>
                      <a:pt x="5201" y="1555"/>
                    </a:lnTo>
                    <a:lnTo>
                      <a:pt x="5219" y="1601"/>
                    </a:lnTo>
                    <a:lnTo>
                      <a:pt x="5245" y="1646"/>
                    </a:lnTo>
                    <a:lnTo>
                      <a:pt x="5314" y="1746"/>
                    </a:lnTo>
                    <a:lnTo>
                      <a:pt x="5378" y="1851"/>
                    </a:lnTo>
                    <a:lnTo>
                      <a:pt x="5436" y="1958"/>
                    </a:lnTo>
                    <a:lnTo>
                      <a:pt x="5490" y="2070"/>
                    </a:lnTo>
                    <a:lnTo>
                      <a:pt x="5513" y="2112"/>
                    </a:lnTo>
                    <a:lnTo>
                      <a:pt x="5545" y="2149"/>
                    </a:lnTo>
                    <a:lnTo>
                      <a:pt x="5581" y="2179"/>
                    </a:lnTo>
                    <a:lnTo>
                      <a:pt x="5623" y="2203"/>
                    </a:lnTo>
                    <a:lnTo>
                      <a:pt x="5669" y="2219"/>
                    </a:lnTo>
                    <a:lnTo>
                      <a:pt x="5716" y="2227"/>
                    </a:lnTo>
                    <a:lnTo>
                      <a:pt x="5762" y="2225"/>
                    </a:lnTo>
                    <a:lnTo>
                      <a:pt x="5810" y="2213"/>
                    </a:lnTo>
                    <a:lnTo>
                      <a:pt x="5886" y="2191"/>
                    </a:lnTo>
                    <a:lnTo>
                      <a:pt x="5963" y="2179"/>
                    </a:lnTo>
                    <a:lnTo>
                      <a:pt x="6037" y="2179"/>
                    </a:lnTo>
                    <a:lnTo>
                      <a:pt x="6110" y="2191"/>
                    </a:lnTo>
                    <a:lnTo>
                      <a:pt x="6182" y="2211"/>
                    </a:lnTo>
                    <a:lnTo>
                      <a:pt x="6248" y="2241"/>
                    </a:lnTo>
                    <a:lnTo>
                      <a:pt x="6309" y="2281"/>
                    </a:lnTo>
                    <a:lnTo>
                      <a:pt x="6365" y="2326"/>
                    </a:lnTo>
                    <a:lnTo>
                      <a:pt x="6415" y="2380"/>
                    </a:lnTo>
                    <a:lnTo>
                      <a:pt x="6459" y="2440"/>
                    </a:lnTo>
                    <a:lnTo>
                      <a:pt x="6492" y="2505"/>
                    </a:lnTo>
                    <a:lnTo>
                      <a:pt x="6518" y="2575"/>
                    </a:lnTo>
                    <a:lnTo>
                      <a:pt x="6532" y="2650"/>
                    </a:lnTo>
                    <a:lnTo>
                      <a:pt x="6548" y="2788"/>
                    </a:lnTo>
                    <a:lnTo>
                      <a:pt x="6556" y="2925"/>
                    </a:lnTo>
                    <a:lnTo>
                      <a:pt x="6560" y="3062"/>
                    </a:lnTo>
                    <a:lnTo>
                      <a:pt x="6556" y="3199"/>
                    </a:lnTo>
                    <a:lnTo>
                      <a:pt x="6548" y="3336"/>
                    </a:lnTo>
                    <a:lnTo>
                      <a:pt x="6532" y="3472"/>
                    </a:lnTo>
                    <a:lnTo>
                      <a:pt x="6516" y="3551"/>
                    </a:lnTo>
                    <a:lnTo>
                      <a:pt x="6490" y="3625"/>
                    </a:lnTo>
                    <a:lnTo>
                      <a:pt x="6453" y="3694"/>
                    </a:lnTo>
                    <a:lnTo>
                      <a:pt x="6409" y="3756"/>
                    </a:lnTo>
                    <a:lnTo>
                      <a:pt x="6355" y="3810"/>
                    </a:lnTo>
                    <a:lnTo>
                      <a:pt x="6293" y="3857"/>
                    </a:lnTo>
                    <a:lnTo>
                      <a:pt x="6228" y="3895"/>
                    </a:lnTo>
                    <a:lnTo>
                      <a:pt x="6156" y="3923"/>
                    </a:lnTo>
                    <a:lnTo>
                      <a:pt x="6079" y="3939"/>
                    </a:lnTo>
                    <a:lnTo>
                      <a:pt x="5999" y="3945"/>
                    </a:lnTo>
                    <a:lnTo>
                      <a:pt x="5935" y="3941"/>
                    </a:lnTo>
                    <a:lnTo>
                      <a:pt x="5874" y="3931"/>
                    </a:lnTo>
                    <a:lnTo>
                      <a:pt x="5812" y="3911"/>
                    </a:lnTo>
                    <a:lnTo>
                      <a:pt x="5762" y="3899"/>
                    </a:lnTo>
                    <a:lnTo>
                      <a:pt x="5712" y="3895"/>
                    </a:lnTo>
                    <a:lnTo>
                      <a:pt x="5665" y="3903"/>
                    </a:lnTo>
                    <a:lnTo>
                      <a:pt x="5621" y="3919"/>
                    </a:lnTo>
                    <a:lnTo>
                      <a:pt x="5579" y="3943"/>
                    </a:lnTo>
                    <a:lnTo>
                      <a:pt x="5543" y="3973"/>
                    </a:lnTo>
                    <a:lnTo>
                      <a:pt x="5513" y="4010"/>
                    </a:lnTo>
                    <a:lnTo>
                      <a:pt x="5490" y="4054"/>
                    </a:lnTo>
                    <a:lnTo>
                      <a:pt x="5418" y="4201"/>
                    </a:lnTo>
                    <a:lnTo>
                      <a:pt x="5336" y="4343"/>
                    </a:lnTo>
                    <a:lnTo>
                      <a:pt x="5245" y="4478"/>
                    </a:lnTo>
                    <a:lnTo>
                      <a:pt x="5219" y="4521"/>
                    </a:lnTo>
                    <a:lnTo>
                      <a:pt x="5201" y="4569"/>
                    </a:lnTo>
                    <a:lnTo>
                      <a:pt x="5193" y="4617"/>
                    </a:lnTo>
                    <a:lnTo>
                      <a:pt x="5193" y="4663"/>
                    </a:lnTo>
                    <a:lnTo>
                      <a:pt x="5203" y="4708"/>
                    </a:lnTo>
                    <a:lnTo>
                      <a:pt x="5221" y="4752"/>
                    </a:lnTo>
                    <a:lnTo>
                      <a:pt x="5247" y="4792"/>
                    </a:lnTo>
                    <a:lnTo>
                      <a:pt x="5281" y="4826"/>
                    </a:lnTo>
                    <a:lnTo>
                      <a:pt x="5330" y="4873"/>
                    </a:lnTo>
                    <a:lnTo>
                      <a:pt x="5374" y="4927"/>
                    </a:lnTo>
                    <a:lnTo>
                      <a:pt x="5412" y="4985"/>
                    </a:lnTo>
                    <a:lnTo>
                      <a:pt x="5440" y="5046"/>
                    </a:lnTo>
                    <a:lnTo>
                      <a:pt x="5460" y="5112"/>
                    </a:lnTo>
                    <a:lnTo>
                      <a:pt x="5472" y="5180"/>
                    </a:lnTo>
                    <a:lnTo>
                      <a:pt x="5476" y="5249"/>
                    </a:lnTo>
                    <a:lnTo>
                      <a:pt x="5470" y="5319"/>
                    </a:lnTo>
                    <a:lnTo>
                      <a:pt x="5454" y="5388"/>
                    </a:lnTo>
                    <a:lnTo>
                      <a:pt x="5432" y="5454"/>
                    </a:lnTo>
                    <a:lnTo>
                      <a:pt x="5400" y="5516"/>
                    </a:lnTo>
                    <a:lnTo>
                      <a:pt x="5360" y="5571"/>
                    </a:lnTo>
                    <a:lnTo>
                      <a:pt x="5314" y="5625"/>
                    </a:lnTo>
                    <a:lnTo>
                      <a:pt x="5259" y="5671"/>
                    </a:lnTo>
                    <a:lnTo>
                      <a:pt x="5127" y="5766"/>
                    </a:lnTo>
                    <a:lnTo>
                      <a:pt x="4988" y="5856"/>
                    </a:lnTo>
                    <a:lnTo>
                      <a:pt x="4847" y="5937"/>
                    </a:lnTo>
                    <a:lnTo>
                      <a:pt x="4702" y="6013"/>
                    </a:lnTo>
                    <a:lnTo>
                      <a:pt x="4552" y="6078"/>
                    </a:lnTo>
                    <a:lnTo>
                      <a:pt x="4483" y="6104"/>
                    </a:lnTo>
                    <a:lnTo>
                      <a:pt x="4413" y="6118"/>
                    </a:lnTo>
                    <a:lnTo>
                      <a:pt x="4340" y="6122"/>
                    </a:lnTo>
                    <a:lnTo>
                      <a:pt x="4262" y="6118"/>
                    </a:lnTo>
                    <a:lnTo>
                      <a:pt x="4186" y="6100"/>
                    </a:lnTo>
                    <a:lnTo>
                      <a:pt x="4117" y="6074"/>
                    </a:lnTo>
                    <a:lnTo>
                      <a:pt x="4051" y="6041"/>
                    </a:lnTo>
                    <a:lnTo>
                      <a:pt x="3991" y="5997"/>
                    </a:lnTo>
                    <a:lnTo>
                      <a:pt x="3938" y="5945"/>
                    </a:lnTo>
                    <a:lnTo>
                      <a:pt x="3892" y="5887"/>
                    </a:lnTo>
                    <a:lnTo>
                      <a:pt x="3856" y="5822"/>
                    </a:lnTo>
                    <a:lnTo>
                      <a:pt x="3828" y="5752"/>
                    </a:lnTo>
                    <a:lnTo>
                      <a:pt x="3808" y="5677"/>
                    </a:lnTo>
                    <a:lnTo>
                      <a:pt x="3796" y="5629"/>
                    </a:lnTo>
                    <a:lnTo>
                      <a:pt x="3774" y="5587"/>
                    </a:lnTo>
                    <a:lnTo>
                      <a:pt x="3747" y="5549"/>
                    </a:lnTo>
                    <a:lnTo>
                      <a:pt x="3711" y="5520"/>
                    </a:lnTo>
                    <a:lnTo>
                      <a:pt x="3669" y="5496"/>
                    </a:lnTo>
                    <a:lnTo>
                      <a:pt x="3623" y="5480"/>
                    </a:lnTo>
                    <a:lnTo>
                      <a:pt x="3575" y="5470"/>
                    </a:lnTo>
                    <a:lnTo>
                      <a:pt x="3524" y="5472"/>
                    </a:lnTo>
                    <a:lnTo>
                      <a:pt x="3361" y="5482"/>
                    </a:lnTo>
                    <a:lnTo>
                      <a:pt x="3197" y="5482"/>
                    </a:lnTo>
                    <a:lnTo>
                      <a:pt x="3038" y="5472"/>
                    </a:lnTo>
                    <a:lnTo>
                      <a:pt x="2985" y="5470"/>
                    </a:lnTo>
                    <a:lnTo>
                      <a:pt x="2935" y="5480"/>
                    </a:lnTo>
                    <a:lnTo>
                      <a:pt x="2889" y="5496"/>
                    </a:lnTo>
                    <a:lnTo>
                      <a:pt x="2849" y="5520"/>
                    </a:lnTo>
                    <a:lnTo>
                      <a:pt x="2813" y="5549"/>
                    </a:lnTo>
                    <a:lnTo>
                      <a:pt x="2786" y="5587"/>
                    </a:lnTo>
                    <a:lnTo>
                      <a:pt x="2764" y="5629"/>
                    </a:lnTo>
                    <a:lnTo>
                      <a:pt x="2752" y="5677"/>
                    </a:lnTo>
                    <a:lnTo>
                      <a:pt x="2732" y="5752"/>
                    </a:lnTo>
                    <a:lnTo>
                      <a:pt x="2704" y="5822"/>
                    </a:lnTo>
                    <a:lnTo>
                      <a:pt x="2666" y="5887"/>
                    </a:lnTo>
                    <a:lnTo>
                      <a:pt x="2620" y="5945"/>
                    </a:lnTo>
                    <a:lnTo>
                      <a:pt x="2569" y="5997"/>
                    </a:lnTo>
                    <a:lnTo>
                      <a:pt x="2509" y="6041"/>
                    </a:lnTo>
                    <a:lnTo>
                      <a:pt x="2443" y="6074"/>
                    </a:lnTo>
                    <a:lnTo>
                      <a:pt x="2372" y="6100"/>
                    </a:lnTo>
                    <a:lnTo>
                      <a:pt x="2298" y="6118"/>
                    </a:lnTo>
                    <a:lnTo>
                      <a:pt x="2220" y="6122"/>
                    </a:lnTo>
                    <a:lnTo>
                      <a:pt x="2147" y="6118"/>
                    </a:lnTo>
                    <a:lnTo>
                      <a:pt x="2077" y="6104"/>
                    </a:lnTo>
                    <a:lnTo>
                      <a:pt x="2008" y="6080"/>
                    </a:lnTo>
                    <a:lnTo>
                      <a:pt x="1858" y="6013"/>
                    </a:lnTo>
                    <a:lnTo>
                      <a:pt x="1713" y="5937"/>
                    </a:lnTo>
                    <a:lnTo>
                      <a:pt x="1570" y="5856"/>
                    </a:lnTo>
                    <a:lnTo>
                      <a:pt x="1433" y="5766"/>
                    </a:lnTo>
                    <a:lnTo>
                      <a:pt x="1299" y="5671"/>
                    </a:lnTo>
                    <a:lnTo>
                      <a:pt x="1246" y="5625"/>
                    </a:lnTo>
                    <a:lnTo>
                      <a:pt x="1200" y="5573"/>
                    </a:lnTo>
                    <a:lnTo>
                      <a:pt x="1160" y="5516"/>
                    </a:lnTo>
                    <a:lnTo>
                      <a:pt x="1128" y="5454"/>
                    </a:lnTo>
                    <a:lnTo>
                      <a:pt x="1104" y="5388"/>
                    </a:lnTo>
                    <a:lnTo>
                      <a:pt x="1090" y="5321"/>
                    </a:lnTo>
                    <a:lnTo>
                      <a:pt x="1084" y="5249"/>
                    </a:lnTo>
                    <a:lnTo>
                      <a:pt x="1086" y="5180"/>
                    </a:lnTo>
                    <a:lnTo>
                      <a:pt x="1098" y="5112"/>
                    </a:lnTo>
                    <a:lnTo>
                      <a:pt x="1120" y="5046"/>
                    </a:lnTo>
                    <a:lnTo>
                      <a:pt x="1148" y="4985"/>
                    </a:lnTo>
                    <a:lnTo>
                      <a:pt x="1184" y="4927"/>
                    </a:lnTo>
                    <a:lnTo>
                      <a:pt x="1228" y="4875"/>
                    </a:lnTo>
                    <a:lnTo>
                      <a:pt x="1279" y="4828"/>
                    </a:lnTo>
                    <a:lnTo>
                      <a:pt x="1313" y="4792"/>
                    </a:lnTo>
                    <a:lnTo>
                      <a:pt x="1339" y="4752"/>
                    </a:lnTo>
                    <a:lnTo>
                      <a:pt x="1357" y="4710"/>
                    </a:lnTo>
                    <a:lnTo>
                      <a:pt x="1365" y="4663"/>
                    </a:lnTo>
                    <a:lnTo>
                      <a:pt x="1367" y="4617"/>
                    </a:lnTo>
                    <a:lnTo>
                      <a:pt x="1357" y="4569"/>
                    </a:lnTo>
                    <a:lnTo>
                      <a:pt x="1341" y="4521"/>
                    </a:lnTo>
                    <a:lnTo>
                      <a:pt x="1313" y="4478"/>
                    </a:lnTo>
                    <a:lnTo>
                      <a:pt x="1246" y="4376"/>
                    </a:lnTo>
                    <a:lnTo>
                      <a:pt x="1182" y="4271"/>
                    </a:lnTo>
                    <a:lnTo>
                      <a:pt x="1122" y="4164"/>
                    </a:lnTo>
                    <a:lnTo>
                      <a:pt x="1070" y="4054"/>
                    </a:lnTo>
                    <a:lnTo>
                      <a:pt x="1047" y="4010"/>
                    </a:lnTo>
                    <a:lnTo>
                      <a:pt x="1015" y="3975"/>
                    </a:lnTo>
                    <a:lnTo>
                      <a:pt x="977" y="3943"/>
                    </a:lnTo>
                    <a:lnTo>
                      <a:pt x="935" y="3919"/>
                    </a:lnTo>
                    <a:lnTo>
                      <a:pt x="889" y="3903"/>
                    </a:lnTo>
                    <a:lnTo>
                      <a:pt x="844" y="3897"/>
                    </a:lnTo>
                    <a:lnTo>
                      <a:pt x="796" y="3899"/>
                    </a:lnTo>
                    <a:lnTo>
                      <a:pt x="750" y="3911"/>
                    </a:lnTo>
                    <a:lnTo>
                      <a:pt x="675" y="3933"/>
                    </a:lnTo>
                    <a:lnTo>
                      <a:pt x="597" y="3943"/>
                    </a:lnTo>
                    <a:lnTo>
                      <a:pt x="521" y="3943"/>
                    </a:lnTo>
                    <a:lnTo>
                      <a:pt x="448" y="3933"/>
                    </a:lnTo>
                    <a:lnTo>
                      <a:pt x="378" y="3911"/>
                    </a:lnTo>
                    <a:lnTo>
                      <a:pt x="312" y="3881"/>
                    </a:lnTo>
                    <a:lnTo>
                      <a:pt x="251" y="3843"/>
                    </a:lnTo>
                    <a:lnTo>
                      <a:pt x="193" y="3796"/>
                    </a:lnTo>
                    <a:lnTo>
                      <a:pt x="143" y="3744"/>
                    </a:lnTo>
                    <a:lnTo>
                      <a:pt x="101" y="3684"/>
                    </a:lnTo>
                    <a:lnTo>
                      <a:pt x="68" y="3619"/>
                    </a:lnTo>
                    <a:lnTo>
                      <a:pt x="42" y="3547"/>
                    </a:lnTo>
                    <a:lnTo>
                      <a:pt x="26" y="3472"/>
                    </a:lnTo>
                    <a:lnTo>
                      <a:pt x="12" y="3336"/>
                    </a:lnTo>
                    <a:lnTo>
                      <a:pt x="2" y="3199"/>
                    </a:lnTo>
                    <a:lnTo>
                      <a:pt x="0" y="3062"/>
                    </a:lnTo>
                    <a:lnTo>
                      <a:pt x="2" y="2925"/>
                    </a:lnTo>
                    <a:lnTo>
                      <a:pt x="12" y="2788"/>
                    </a:lnTo>
                    <a:lnTo>
                      <a:pt x="26" y="2650"/>
                    </a:lnTo>
                    <a:lnTo>
                      <a:pt x="42" y="2571"/>
                    </a:lnTo>
                    <a:lnTo>
                      <a:pt x="70" y="2497"/>
                    </a:lnTo>
                    <a:lnTo>
                      <a:pt x="105" y="2430"/>
                    </a:lnTo>
                    <a:lnTo>
                      <a:pt x="151" y="2368"/>
                    </a:lnTo>
                    <a:lnTo>
                      <a:pt x="205" y="2312"/>
                    </a:lnTo>
                    <a:lnTo>
                      <a:pt x="267" y="2267"/>
                    </a:lnTo>
                    <a:lnTo>
                      <a:pt x="332" y="2229"/>
                    </a:lnTo>
                    <a:lnTo>
                      <a:pt x="404" y="2201"/>
                    </a:lnTo>
                    <a:lnTo>
                      <a:pt x="480" y="2183"/>
                    </a:lnTo>
                    <a:lnTo>
                      <a:pt x="559" y="2177"/>
                    </a:lnTo>
                    <a:lnTo>
                      <a:pt x="623" y="2181"/>
                    </a:lnTo>
                    <a:lnTo>
                      <a:pt x="686" y="2193"/>
                    </a:lnTo>
                    <a:lnTo>
                      <a:pt x="748" y="2211"/>
                    </a:lnTo>
                    <a:lnTo>
                      <a:pt x="806" y="2227"/>
                    </a:lnTo>
                    <a:lnTo>
                      <a:pt x="862" y="2227"/>
                    </a:lnTo>
                    <a:lnTo>
                      <a:pt x="913" y="2215"/>
                    </a:lnTo>
                    <a:lnTo>
                      <a:pt x="963" y="2191"/>
                    </a:lnTo>
                    <a:lnTo>
                      <a:pt x="1007" y="2159"/>
                    </a:lnTo>
                    <a:lnTo>
                      <a:pt x="1043" y="2118"/>
                    </a:lnTo>
                    <a:lnTo>
                      <a:pt x="1070" y="2068"/>
                    </a:lnTo>
                    <a:lnTo>
                      <a:pt x="1142" y="1923"/>
                    </a:lnTo>
                    <a:lnTo>
                      <a:pt x="1224" y="1782"/>
                    </a:lnTo>
                    <a:lnTo>
                      <a:pt x="1313" y="1646"/>
                    </a:lnTo>
                    <a:lnTo>
                      <a:pt x="1341" y="1601"/>
                    </a:lnTo>
                    <a:lnTo>
                      <a:pt x="1357" y="1555"/>
                    </a:lnTo>
                    <a:lnTo>
                      <a:pt x="1367" y="1507"/>
                    </a:lnTo>
                    <a:lnTo>
                      <a:pt x="1367" y="1459"/>
                    </a:lnTo>
                    <a:lnTo>
                      <a:pt x="1357" y="1414"/>
                    </a:lnTo>
                    <a:lnTo>
                      <a:pt x="1339" y="1370"/>
                    </a:lnTo>
                    <a:lnTo>
                      <a:pt x="1313" y="1332"/>
                    </a:lnTo>
                    <a:lnTo>
                      <a:pt x="1279" y="1296"/>
                    </a:lnTo>
                    <a:lnTo>
                      <a:pt x="1228" y="1249"/>
                    </a:lnTo>
                    <a:lnTo>
                      <a:pt x="1184" y="1195"/>
                    </a:lnTo>
                    <a:lnTo>
                      <a:pt x="1148" y="1137"/>
                    </a:lnTo>
                    <a:lnTo>
                      <a:pt x="1120" y="1076"/>
                    </a:lnTo>
                    <a:lnTo>
                      <a:pt x="1098" y="1010"/>
                    </a:lnTo>
                    <a:lnTo>
                      <a:pt x="1086" y="942"/>
                    </a:lnTo>
                    <a:lnTo>
                      <a:pt x="1084" y="873"/>
                    </a:lnTo>
                    <a:lnTo>
                      <a:pt x="1090" y="803"/>
                    </a:lnTo>
                    <a:lnTo>
                      <a:pt x="1104" y="736"/>
                    </a:lnTo>
                    <a:lnTo>
                      <a:pt x="1128" y="670"/>
                    </a:lnTo>
                    <a:lnTo>
                      <a:pt x="1160" y="608"/>
                    </a:lnTo>
                    <a:lnTo>
                      <a:pt x="1200" y="551"/>
                    </a:lnTo>
                    <a:lnTo>
                      <a:pt x="1246" y="499"/>
                    </a:lnTo>
                    <a:lnTo>
                      <a:pt x="1299" y="451"/>
                    </a:lnTo>
                    <a:lnTo>
                      <a:pt x="1433" y="356"/>
                    </a:lnTo>
                    <a:lnTo>
                      <a:pt x="1570" y="266"/>
                    </a:lnTo>
                    <a:lnTo>
                      <a:pt x="1713" y="185"/>
                    </a:lnTo>
                    <a:lnTo>
                      <a:pt x="1858" y="111"/>
                    </a:lnTo>
                    <a:lnTo>
                      <a:pt x="2008" y="44"/>
                    </a:lnTo>
                    <a:lnTo>
                      <a:pt x="2077" y="20"/>
                    </a:lnTo>
                    <a:lnTo>
                      <a:pt x="2147" y="6"/>
                    </a:lnTo>
                    <a:lnTo>
                      <a:pt x="2220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Freeform 7"/>
              <p:cNvSpPr>
                <a:spLocks noEditPoints="1"/>
              </p:cNvSpPr>
              <p:nvPr/>
            </p:nvSpPr>
            <p:spPr bwMode="auto">
              <a:xfrm>
                <a:off x="2430463" y="1820863"/>
                <a:ext cx="2489200" cy="2487613"/>
              </a:xfrm>
              <a:custGeom>
                <a:avLst/>
                <a:gdLst>
                  <a:gd name="T0" fmla="*/ 1325 w 3138"/>
                  <a:gd name="T1" fmla="*/ 308 h 3136"/>
                  <a:gd name="T2" fmla="*/ 989 w 3138"/>
                  <a:gd name="T3" fmla="*/ 424 h 3136"/>
                  <a:gd name="T4" fmla="*/ 704 w 3138"/>
                  <a:gd name="T5" fmla="*/ 623 h 3136"/>
                  <a:gd name="T6" fmla="*/ 482 w 3138"/>
                  <a:gd name="T7" fmla="*/ 889 h 3136"/>
                  <a:gd name="T8" fmla="*/ 336 w 3138"/>
                  <a:gd name="T9" fmla="*/ 1209 h 3136"/>
                  <a:gd name="T10" fmla="*/ 285 w 3138"/>
                  <a:gd name="T11" fmla="*/ 1569 h 3136"/>
                  <a:gd name="T12" fmla="*/ 336 w 3138"/>
                  <a:gd name="T13" fmla="*/ 1929 h 3136"/>
                  <a:gd name="T14" fmla="*/ 482 w 3138"/>
                  <a:gd name="T15" fmla="*/ 2249 h 3136"/>
                  <a:gd name="T16" fmla="*/ 704 w 3138"/>
                  <a:gd name="T17" fmla="*/ 2515 h 3136"/>
                  <a:gd name="T18" fmla="*/ 989 w 3138"/>
                  <a:gd name="T19" fmla="*/ 2712 h 3136"/>
                  <a:gd name="T20" fmla="*/ 1325 w 3138"/>
                  <a:gd name="T21" fmla="*/ 2828 h 3136"/>
                  <a:gd name="T22" fmla="*/ 1691 w 3138"/>
                  <a:gd name="T23" fmla="*/ 2846 h 3136"/>
                  <a:gd name="T24" fmla="*/ 2042 w 3138"/>
                  <a:gd name="T25" fmla="*/ 2762 h 3136"/>
                  <a:gd name="T26" fmla="*/ 2344 w 3138"/>
                  <a:gd name="T27" fmla="*/ 2589 h 3136"/>
                  <a:gd name="T28" fmla="*/ 2591 w 3138"/>
                  <a:gd name="T29" fmla="*/ 2344 h 3136"/>
                  <a:gd name="T30" fmla="*/ 2762 w 3138"/>
                  <a:gd name="T31" fmla="*/ 2040 h 3136"/>
                  <a:gd name="T32" fmla="*/ 2845 w 3138"/>
                  <a:gd name="T33" fmla="*/ 1692 h 3136"/>
                  <a:gd name="T34" fmla="*/ 2829 w 3138"/>
                  <a:gd name="T35" fmla="*/ 1324 h 3136"/>
                  <a:gd name="T36" fmla="*/ 2714 w 3138"/>
                  <a:gd name="T37" fmla="*/ 990 h 3136"/>
                  <a:gd name="T38" fmla="*/ 2515 w 3138"/>
                  <a:gd name="T39" fmla="*/ 704 h 3136"/>
                  <a:gd name="T40" fmla="*/ 2248 w 3138"/>
                  <a:gd name="T41" fmla="*/ 481 h 3136"/>
                  <a:gd name="T42" fmla="*/ 1928 w 3138"/>
                  <a:gd name="T43" fmla="*/ 338 h 3136"/>
                  <a:gd name="T44" fmla="*/ 1568 w 3138"/>
                  <a:gd name="T45" fmla="*/ 287 h 3136"/>
                  <a:gd name="T46" fmla="*/ 1837 w 3138"/>
                  <a:gd name="T47" fmla="*/ 24 h 3136"/>
                  <a:gd name="T48" fmla="*/ 2209 w 3138"/>
                  <a:gd name="T49" fmla="*/ 137 h 3136"/>
                  <a:gd name="T50" fmla="*/ 2535 w 3138"/>
                  <a:gd name="T51" fmla="*/ 334 h 3136"/>
                  <a:gd name="T52" fmla="*/ 2804 w 3138"/>
                  <a:gd name="T53" fmla="*/ 603 h 3136"/>
                  <a:gd name="T54" fmla="*/ 3001 w 3138"/>
                  <a:gd name="T55" fmla="*/ 929 h 3136"/>
                  <a:gd name="T56" fmla="*/ 3114 w 3138"/>
                  <a:gd name="T57" fmla="*/ 1301 h 3136"/>
                  <a:gd name="T58" fmla="*/ 3132 w 3138"/>
                  <a:gd name="T59" fmla="*/ 1704 h 3136"/>
                  <a:gd name="T60" fmla="*/ 3048 w 3138"/>
                  <a:gd name="T61" fmla="*/ 2088 h 3136"/>
                  <a:gd name="T62" fmla="*/ 2877 w 3138"/>
                  <a:gd name="T63" fmla="*/ 2432 h 3136"/>
                  <a:gd name="T64" fmla="*/ 2633 w 3138"/>
                  <a:gd name="T65" fmla="*/ 2720 h 3136"/>
                  <a:gd name="T66" fmla="*/ 2322 w 3138"/>
                  <a:gd name="T67" fmla="*/ 2943 h 3136"/>
                  <a:gd name="T68" fmla="*/ 1964 w 3138"/>
                  <a:gd name="T69" fmla="*/ 3086 h 3136"/>
                  <a:gd name="T70" fmla="*/ 1568 w 3138"/>
                  <a:gd name="T71" fmla="*/ 3136 h 3136"/>
                  <a:gd name="T72" fmla="*/ 1174 w 3138"/>
                  <a:gd name="T73" fmla="*/ 3086 h 3136"/>
                  <a:gd name="T74" fmla="*/ 814 w 3138"/>
                  <a:gd name="T75" fmla="*/ 2943 h 3136"/>
                  <a:gd name="T76" fmla="*/ 506 w 3138"/>
                  <a:gd name="T77" fmla="*/ 2720 h 3136"/>
                  <a:gd name="T78" fmla="*/ 259 w 3138"/>
                  <a:gd name="T79" fmla="*/ 2432 h 3136"/>
                  <a:gd name="T80" fmla="*/ 90 w 3138"/>
                  <a:gd name="T81" fmla="*/ 2088 h 3136"/>
                  <a:gd name="T82" fmla="*/ 6 w 3138"/>
                  <a:gd name="T83" fmla="*/ 1704 h 3136"/>
                  <a:gd name="T84" fmla="*/ 22 w 3138"/>
                  <a:gd name="T85" fmla="*/ 1301 h 3136"/>
                  <a:gd name="T86" fmla="*/ 137 w 3138"/>
                  <a:gd name="T87" fmla="*/ 929 h 3136"/>
                  <a:gd name="T88" fmla="*/ 334 w 3138"/>
                  <a:gd name="T89" fmla="*/ 603 h 3136"/>
                  <a:gd name="T90" fmla="*/ 603 w 3138"/>
                  <a:gd name="T91" fmla="*/ 334 h 3136"/>
                  <a:gd name="T92" fmla="*/ 929 w 3138"/>
                  <a:gd name="T93" fmla="*/ 137 h 3136"/>
                  <a:gd name="T94" fmla="*/ 1301 w 3138"/>
                  <a:gd name="T95" fmla="*/ 24 h 3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38" h="3136">
                    <a:moveTo>
                      <a:pt x="1568" y="287"/>
                    </a:moveTo>
                    <a:lnTo>
                      <a:pt x="1445" y="293"/>
                    </a:lnTo>
                    <a:lnTo>
                      <a:pt x="1325" y="308"/>
                    </a:lnTo>
                    <a:lnTo>
                      <a:pt x="1210" y="338"/>
                    </a:lnTo>
                    <a:lnTo>
                      <a:pt x="1096" y="376"/>
                    </a:lnTo>
                    <a:lnTo>
                      <a:pt x="989" y="424"/>
                    </a:lnTo>
                    <a:lnTo>
                      <a:pt x="888" y="481"/>
                    </a:lnTo>
                    <a:lnTo>
                      <a:pt x="792" y="547"/>
                    </a:lnTo>
                    <a:lnTo>
                      <a:pt x="704" y="623"/>
                    </a:lnTo>
                    <a:lnTo>
                      <a:pt x="621" y="704"/>
                    </a:lnTo>
                    <a:lnTo>
                      <a:pt x="547" y="794"/>
                    </a:lnTo>
                    <a:lnTo>
                      <a:pt x="482" y="889"/>
                    </a:lnTo>
                    <a:lnTo>
                      <a:pt x="424" y="990"/>
                    </a:lnTo>
                    <a:lnTo>
                      <a:pt x="376" y="1098"/>
                    </a:lnTo>
                    <a:lnTo>
                      <a:pt x="336" y="1209"/>
                    </a:lnTo>
                    <a:lnTo>
                      <a:pt x="309" y="1324"/>
                    </a:lnTo>
                    <a:lnTo>
                      <a:pt x="291" y="1446"/>
                    </a:lnTo>
                    <a:lnTo>
                      <a:pt x="285" y="1569"/>
                    </a:lnTo>
                    <a:lnTo>
                      <a:pt x="291" y="1692"/>
                    </a:lnTo>
                    <a:lnTo>
                      <a:pt x="309" y="1812"/>
                    </a:lnTo>
                    <a:lnTo>
                      <a:pt x="336" y="1929"/>
                    </a:lnTo>
                    <a:lnTo>
                      <a:pt x="376" y="2040"/>
                    </a:lnTo>
                    <a:lnTo>
                      <a:pt x="424" y="2148"/>
                    </a:lnTo>
                    <a:lnTo>
                      <a:pt x="482" y="2249"/>
                    </a:lnTo>
                    <a:lnTo>
                      <a:pt x="547" y="2344"/>
                    </a:lnTo>
                    <a:lnTo>
                      <a:pt x="621" y="2434"/>
                    </a:lnTo>
                    <a:lnTo>
                      <a:pt x="704" y="2515"/>
                    </a:lnTo>
                    <a:lnTo>
                      <a:pt x="792" y="2589"/>
                    </a:lnTo>
                    <a:lnTo>
                      <a:pt x="888" y="2655"/>
                    </a:lnTo>
                    <a:lnTo>
                      <a:pt x="989" y="2712"/>
                    </a:lnTo>
                    <a:lnTo>
                      <a:pt x="1096" y="2762"/>
                    </a:lnTo>
                    <a:lnTo>
                      <a:pt x="1210" y="2800"/>
                    </a:lnTo>
                    <a:lnTo>
                      <a:pt x="1325" y="2828"/>
                    </a:lnTo>
                    <a:lnTo>
                      <a:pt x="1445" y="2846"/>
                    </a:lnTo>
                    <a:lnTo>
                      <a:pt x="1568" y="2852"/>
                    </a:lnTo>
                    <a:lnTo>
                      <a:pt x="1691" y="2846"/>
                    </a:lnTo>
                    <a:lnTo>
                      <a:pt x="1813" y="2828"/>
                    </a:lnTo>
                    <a:lnTo>
                      <a:pt x="1928" y="2800"/>
                    </a:lnTo>
                    <a:lnTo>
                      <a:pt x="2042" y="2762"/>
                    </a:lnTo>
                    <a:lnTo>
                      <a:pt x="2147" y="2712"/>
                    </a:lnTo>
                    <a:lnTo>
                      <a:pt x="2248" y="2655"/>
                    </a:lnTo>
                    <a:lnTo>
                      <a:pt x="2344" y="2589"/>
                    </a:lnTo>
                    <a:lnTo>
                      <a:pt x="2434" y="2515"/>
                    </a:lnTo>
                    <a:lnTo>
                      <a:pt x="2515" y="2434"/>
                    </a:lnTo>
                    <a:lnTo>
                      <a:pt x="2591" y="2344"/>
                    </a:lnTo>
                    <a:lnTo>
                      <a:pt x="2656" y="2249"/>
                    </a:lnTo>
                    <a:lnTo>
                      <a:pt x="2714" y="2148"/>
                    </a:lnTo>
                    <a:lnTo>
                      <a:pt x="2762" y="2040"/>
                    </a:lnTo>
                    <a:lnTo>
                      <a:pt x="2802" y="1929"/>
                    </a:lnTo>
                    <a:lnTo>
                      <a:pt x="2829" y="1812"/>
                    </a:lnTo>
                    <a:lnTo>
                      <a:pt x="2845" y="1692"/>
                    </a:lnTo>
                    <a:lnTo>
                      <a:pt x="2851" y="1569"/>
                    </a:lnTo>
                    <a:lnTo>
                      <a:pt x="2845" y="1446"/>
                    </a:lnTo>
                    <a:lnTo>
                      <a:pt x="2829" y="1324"/>
                    </a:lnTo>
                    <a:lnTo>
                      <a:pt x="2802" y="1209"/>
                    </a:lnTo>
                    <a:lnTo>
                      <a:pt x="2762" y="1098"/>
                    </a:lnTo>
                    <a:lnTo>
                      <a:pt x="2714" y="990"/>
                    </a:lnTo>
                    <a:lnTo>
                      <a:pt x="2656" y="889"/>
                    </a:lnTo>
                    <a:lnTo>
                      <a:pt x="2591" y="794"/>
                    </a:lnTo>
                    <a:lnTo>
                      <a:pt x="2515" y="704"/>
                    </a:lnTo>
                    <a:lnTo>
                      <a:pt x="2434" y="623"/>
                    </a:lnTo>
                    <a:lnTo>
                      <a:pt x="2344" y="547"/>
                    </a:lnTo>
                    <a:lnTo>
                      <a:pt x="2248" y="481"/>
                    </a:lnTo>
                    <a:lnTo>
                      <a:pt x="2147" y="424"/>
                    </a:lnTo>
                    <a:lnTo>
                      <a:pt x="2042" y="376"/>
                    </a:lnTo>
                    <a:lnTo>
                      <a:pt x="1928" y="338"/>
                    </a:lnTo>
                    <a:lnTo>
                      <a:pt x="1813" y="308"/>
                    </a:lnTo>
                    <a:lnTo>
                      <a:pt x="1691" y="293"/>
                    </a:lnTo>
                    <a:lnTo>
                      <a:pt x="1568" y="287"/>
                    </a:lnTo>
                    <a:close/>
                    <a:moveTo>
                      <a:pt x="1568" y="0"/>
                    </a:moveTo>
                    <a:lnTo>
                      <a:pt x="1703" y="6"/>
                    </a:lnTo>
                    <a:lnTo>
                      <a:pt x="1837" y="24"/>
                    </a:lnTo>
                    <a:lnTo>
                      <a:pt x="1964" y="52"/>
                    </a:lnTo>
                    <a:lnTo>
                      <a:pt x="2089" y="90"/>
                    </a:lnTo>
                    <a:lnTo>
                      <a:pt x="2209" y="137"/>
                    </a:lnTo>
                    <a:lnTo>
                      <a:pt x="2322" y="195"/>
                    </a:lnTo>
                    <a:lnTo>
                      <a:pt x="2432" y="261"/>
                    </a:lnTo>
                    <a:lnTo>
                      <a:pt x="2535" y="334"/>
                    </a:lnTo>
                    <a:lnTo>
                      <a:pt x="2633" y="416"/>
                    </a:lnTo>
                    <a:lnTo>
                      <a:pt x="2722" y="507"/>
                    </a:lnTo>
                    <a:lnTo>
                      <a:pt x="2804" y="603"/>
                    </a:lnTo>
                    <a:lnTo>
                      <a:pt x="2877" y="706"/>
                    </a:lnTo>
                    <a:lnTo>
                      <a:pt x="2945" y="815"/>
                    </a:lnTo>
                    <a:lnTo>
                      <a:pt x="3001" y="929"/>
                    </a:lnTo>
                    <a:lnTo>
                      <a:pt x="3048" y="1048"/>
                    </a:lnTo>
                    <a:lnTo>
                      <a:pt x="3086" y="1173"/>
                    </a:lnTo>
                    <a:lnTo>
                      <a:pt x="3114" y="1301"/>
                    </a:lnTo>
                    <a:lnTo>
                      <a:pt x="3132" y="1434"/>
                    </a:lnTo>
                    <a:lnTo>
                      <a:pt x="3138" y="1569"/>
                    </a:lnTo>
                    <a:lnTo>
                      <a:pt x="3132" y="1704"/>
                    </a:lnTo>
                    <a:lnTo>
                      <a:pt x="3114" y="1835"/>
                    </a:lnTo>
                    <a:lnTo>
                      <a:pt x="3086" y="1965"/>
                    </a:lnTo>
                    <a:lnTo>
                      <a:pt x="3048" y="2088"/>
                    </a:lnTo>
                    <a:lnTo>
                      <a:pt x="3001" y="2207"/>
                    </a:lnTo>
                    <a:lnTo>
                      <a:pt x="2945" y="2323"/>
                    </a:lnTo>
                    <a:lnTo>
                      <a:pt x="2877" y="2432"/>
                    </a:lnTo>
                    <a:lnTo>
                      <a:pt x="2804" y="2533"/>
                    </a:lnTo>
                    <a:lnTo>
                      <a:pt x="2722" y="2631"/>
                    </a:lnTo>
                    <a:lnTo>
                      <a:pt x="2633" y="2720"/>
                    </a:lnTo>
                    <a:lnTo>
                      <a:pt x="2535" y="2802"/>
                    </a:lnTo>
                    <a:lnTo>
                      <a:pt x="2432" y="2877"/>
                    </a:lnTo>
                    <a:lnTo>
                      <a:pt x="2322" y="2943"/>
                    </a:lnTo>
                    <a:lnTo>
                      <a:pt x="2209" y="3001"/>
                    </a:lnTo>
                    <a:lnTo>
                      <a:pt x="2089" y="3048"/>
                    </a:lnTo>
                    <a:lnTo>
                      <a:pt x="1964" y="3086"/>
                    </a:lnTo>
                    <a:lnTo>
                      <a:pt x="1837" y="3114"/>
                    </a:lnTo>
                    <a:lnTo>
                      <a:pt x="1703" y="3130"/>
                    </a:lnTo>
                    <a:lnTo>
                      <a:pt x="1568" y="3136"/>
                    </a:lnTo>
                    <a:lnTo>
                      <a:pt x="1433" y="3130"/>
                    </a:lnTo>
                    <a:lnTo>
                      <a:pt x="1301" y="3114"/>
                    </a:lnTo>
                    <a:lnTo>
                      <a:pt x="1174" y="3086"/>
                    </a:lnTo>
                    <a:lnTo>
                      <a:pt x="1049" y="3048"/>
                    </a:lnTo>
                    <a:lnTo>
                      <a:pt x="929" y="3001"/>
                    </a:lnTo>
                    <a:lnTo>
                      <a:pt x="814" y="2943"/>
                    </a:lnTo>
                    <a:lnTo>
                      <a:pt x="706" y="2877"/>
                    </a:lnTo>
                    <a:lnTo>
                      <a:pt x="603" y="2802"/>
                    </a:lnTo>
                    <a:lnTo>
                      <a:pt x="506" y="2720"/>
                    </a:lnTo>
                    <a:lnTo>
                      <a:pt x="416" y="2631"/>
                    </a:lnTo>
                    <a:lnTo>
                      <a:pt x="334" y="2533"/>
                    </a:lnTo>
                    <a:lnTo>
                      <a:pt x="259" y="2432"/>
                    </a:lnTo>
                    <a:lnTo>
                      <a:pt x="193" y="2323"/>
                    </a:lnTo>
                    <a:lnTo>
                      <a:pt x="137" y="2207"/>
                    </a:lnTo>
                    <a:lnTo>
                      <a:pt x="90" y="2088"/>
                    </a:lnTo>
                    <a:lnTo>
                      <a:pt x="50" y="1965"/>
                    </a:lnTo>
                    <a:lnTo>
                      <a:pt x="22" y="1835"/>
                    </a:lnTo>
                    <a:lnTo>
                      <a:pt x="6" y="1704"/>
                    </a:lnTo>
                    <a:lnTo>
                      <a:pt x="0" y="1569"/>
                    </a:lnTo>
                    <a:lnTo>
                      <a:pt x="6" y="1434"/>
                    </a:lnTo>
                    <a:lnTo>
                      <a:pt x="22" y="1301"/>
                    </a:lnTo>
                    <a:lnTo>
                      <a:pt x="50" y="1173"/>
                    </a:lnTo>
                    <a:lnTo>
                      <a:pt x="90" y="1048"/>
                    </a:lnTo>
                    <a:lnTo>
                      <a:pt x="137" y="929"/>
                    </a:lnTo>
                    <a:lnTo>
                      <a:pt x="193" y="815"/>
                    </a:lnTo>
                    <a:lnTo>
                      <a:pt x="259" y="706"/>
                    </a:lnTo>
                    <a:lnTo>
                      <a:pt x="334" y="603"/>
                    </a:lnTo>
                    <a:lnTo>
                      <a:pt x="416" y="507"/>
                    </a:lnTo>
                    <a:lnTo>
                      <a:pt x="506" y="416"/>
                    </a:lnTo>
                    <a:lnTo>
                      <a:pt x="603" y="334"/>
                    </a:lnTo>
                    <a:lnTo>
                      <a:pt x="706" y="261"/>
                    </a:lnTo>
                    <a:lnTo>
                      <a:pt x="814" y="195"/>
                    </a:lnTo>
                    <a:lnTo>
                      <a:pt x="929" y="137"/>
                    </a:lnTo>
                    <a:lnTo>
                      <a:pt x="1049" y="90"/>
                    </a:lnTo>
                    <a:lnTo>
                      <a:pt x="1174" y="52"/>
                    </a:lnTo>
                    <a:lnTo>
                      <a:pt x="1301" y="24"/>
                    </a:lnTo>
                    <a:lnTo>
                      <a:pt x="1433" y="6"/>
                    </a:lnTo>
                    <a:lnTo>
                      <a:pt x="1568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Freeform 8"/>
              <p:cNvSpPr>
                <a:spLocks noEditPoints="1"/>
              </p:cNvSpPr>
              <p:nvPr/>
            </p:nvSpPr>
            <p:spPr bwMode="auto">
              <a:xfrm>
                <a:off x="3108326" y="2273301"/>
                <a:ext cx="1133475" cy="1131888"/>
              </a:xfrm>
              <a:custGeom>
                <a:avLst/>
                <a:gdLst>
                  <a:gd name="T0" fmla="*/ 644 w 1426"/>
                  <a:gd name="T1" fmla="*/ 290 h 1426"/>
                  <a:gd name="T2" fmla="*/ 517 w 1426"/>
                  <a:gd name="T3" fmla="*/ 332 h 1426"/>
                  <a:gd name="T4" fmla="*/ 410 w 1426"/>
                  <a:gd name="T5" fmla="*/ 409 h 1426"/>
                  <a:gd name="T6" fmla="*/ 332 w 1426"/>
                  <a:gd name="T7" fmla="*/ 517 h 1426"/>
                  <a:gd name="T8" fmla="*/ 290 w 1426"/>
                  <a:gd name="T9" fmla="*/ 644 h 1426"/>
                  <a:gd name="T10" fmla="*/ 290 w 1426"/>
                  <a:gd name="T11" fmla="*/ 781 h 1426"/>
                  <a:gd name="T12" fmla="*/ 332 w 1426"/>
                  <a:gd name="T13" fmla="*/ 909 h 1426"/>
                  <a:gd name="T14" fmla="*/ 410 w 1426"/>
                  <a:gd name="T15" fmla="*/ 1014 h 1426"/>
                  <a:gd name="T16" fmla="*/ 517 w 1426"/>
                  <a:gd name="T17" fmla="*/ 1091 h 1426"/>
                  <a:gd name="T18" fmla="*/ 644 w 1426"/>
                  <a:gd name="T19" fmla="*/ 1135 h 1426"/>
                  <a:gd name="T20" fmla="*/ 782 w 1426"/>
                  <a:gd name="T21" fmla="*/ 1135 h 1426"/>
                  <a:gd name="T22" fmla="*/ 909 w 1426"/>
                  <a:gd name="T23" fmla="*/ 1091 h 1426"/>
                  <a:gd name="T24" fmla="*/ 1014 w 1426"/>
                  <a:gd name="T25" fmla="*/ 1014 h 1426"/>
                  <a:gd name="T26" fmla="*/ 1092 w 1426"/>
                  <a:gd name="T27" fmla="*/ 909 h 1426"/>
                  <a:gd name="T28" fmla="*/ 1136 w 1426"/>
                  <a:gd name="T29" fmla="*/ 781 h 1426"/>
                  <a:gd name="T30" fmla="*/ 1136 w 1426"/>
                  <a:gd name="T31" fmla="*/ 644 h 1426"/>
                  <a:gd name="T32" fmla="*/ 1092 w 1426"/>
                  <a:gd name="T33" fmla="*/ 517 h 1426"/>
                  <a:gd name="T34" fmla="*/ 1014 w 1426"/>
                  <a:gd name="T35" fmla="*/ 409 h 1426"/>
                  <a:gd name="T36" fmla="*/ 909 w 1426"/>
                  <a:gd name="T37" fmla="*/ 332 h 1426"/>
                  <a:gd name="T38" fmla="*/ 782 w 1426"/>
                  <a:gd name="T39" fmla="*/ 290 h 1426"/>
                  <a:gd name="T40" fmla="*/ 712 w 1426"/>
                  <a:gd name="T41" fmla="*/ 0 h 1426"/>
                  <a:gd name="T42" fmla="*/ 889 w 1426"/>
                  <a:gd name="T43" fmla="*/ 22 h 1426"/>
                  <a:gd name="T44" fmla="*/ 1048 w 1426"/>
                  <a:gd name="T45" fmla="*/ 83 h 1426"/>
                  <a:gd name="T46" fmla="*/ 1186 w 1426"/>
                  <a:gd name="T47" fmla="*/ 181 h 1426"/>
                  <a:gd name="T48" fmla="*/ 1297 w 1426"/>
                  <a:gd name="T49" fmla="*/ 306 h 1426"/>
                  <a:gd name="T50" fmla="*/ 1379 w 1426"/>
                  <a:gd name="T51" fmla="*/ 455 h 1426"/>
                  <a:gd name="T52" fmla="*/ 1420 w 1426"/>
                  <a:gd name="T53" fmla="*/ 624 h 1426"/>
                  <a:gd name="T54" fmla="*/ 1420 w 1426"/>
                  <a:gd name="T55" fmla="*/ 801 h 1426"/>
                  <a:gd name="T56" fmla="*/ 1379 w 1426"/>
                  <a:gd name="T57" fmla="*/ 970 h 1426"/>
                  <a:gd name="T58" fmla="*/ 1297 w 1426"/>
                  <a:gd name="T59" fmla="*/ 1119 h 1426"/>
                  <a:gd name="T60" fmla="*/ 1186 w 1426"/>
                  <a:gd name="T61" fmla="*/ 1245 h 1426"/>
                  <a:gd name="T62" fmla="*/ 1048 w 1426"/>
                  <a:gd name="T63" fmla="*/ 1342 h 1426"/>
                  <a:gd name="T64" fmla="*/ 889 w 1426"/>
                  <a:gd name="T65" fmla="*/ 1404 h 1426"/>
                  <a:gd name="T66" fmla="*/ 712 w 1426"/>
                  <a:gd name="T67" fmla="*/ 1426 h 1426"/>
                  <a:gd name="T68" fmla="*/ 537 w 1426"/>
                  <a:gd name="T69" fmla="*/ 1404 h 1426"/>
                  <a:gd name="T70" fmla="*/ 378 w 1426"/>
                  <a:gd name="T71" fmla="*/ 1342 h 1426"/>
                  <a:gd name="T72" fmla="*/ 238 w 1426"/>
                  <a:gd name="T73" fmla="*/ 1245 h 1426"/>
                  <a:gd name="T74" fmla="*/ 127 w 1426"/>
                  <a:gd name="T75" fmla="*/ 1119 h 1426"/>
                  <a:gd name="T76" fmla="*/ 47 w 1426"/>
                  <a:gd name="T77" fmla="*/ 970 h 1426"/>
                  <a:gd name="T78" fmla="*/ 6 w 1426"/>
                  <a:gd name="T79" fmla="*/ 801 h 1426"/>
                  <a:gd name="T80" fmla="*/ 6 w 1426"/>
                  <a:gd name="T81" fmla="*/ 624 h 1426"/>
                  <a:gd name="T82" fmla="*/ 47 w 1426"/>
                  <a:gd name="T83" fmla="*/ 455 h 1426"/>
                  <a:gd name="T84" fmla="*/ 127 w 1426"/>
                  <a:gd name="T85" fmla="*/ 306 h 1426"/>
                  <a:gd name="T86" fmla="*/ 238 w 1426"/>
                  <a:gd name="T87" fmla="*/ 181 h 1426"/>
                  <a:gd name="T88" fmla="*/ 378 w 1426"/>
                  <a:gd name="T89" fmla="*/ 83 h 1426"/>
                  <a:gd name="T90" fmla="*/ 537 w 1426"/>
                  <a:gd name="T91" fmla="*/ 22 h 1426"/>
                  <a:gd name="T92" fmla="*/ 712 w 1426"/>
                  <a:gd name="T9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6" h="1426">
                    <a:moveTo>
                      <a:pt x="712" y="284"/>
                    </a:moveTo>
                    <a:lnTo>
                      <a:pt x="644" y="290"/>
                    </a:lnTo>
                    <a:lnTo>
                      <a:pt x="579" y="306"/>
                    </a:lnTo>
                    <a:lnTo>
                      <a:pt x="517" y="332"/>
                    </a:lnTo>
                    <a:lnTo>
                      <a:pt x="459" y="368"/>
                    </a:lnTo>
                    <a:lnTo>
                      <a:pt x="410" y="409"/>
                    </a:lnTo>
                    <a:lnTo>
                      <a:pt x="368" y="461"/>
                    </a:lnTo>
                    <a:lnTo>
                      <a:pt x="332" y="517"/>
                    </a:lnTo>
                    <a:lnTo>
                      <a:pt x="306" y="578"/>
                    </a:lnTo>
                    <a:lnTo>
                      <a:pt x="290" y="644"/>
                    </a:lnTo>
                    <a:lnTo>
                      <a:pt x="284" y="712"/>
                    </a:lnTo>
                    <a:lnTo>
                      <a:pt x="290" y="781"/>
                    </a:lnTo>
                    <a:lnTo>
                      <a:pt x="306" y="847"/>
                    </a:lnTo>
                    <a:lnTo>
                      <a:pt x="332" y="909"/>
                    </a:lnTo>
                    <a:lnTo>
                      <a:pt x="368" y="964"/>
                    </a:lnTo>
                    <a:lnTo>
                      <a:pt x="410" y="1014"/>
                    </a:lnTo>
                    <a:lnTo>
                      <a:pt x="459" y="1058"/>
                    </a:lnTo>
                    <a:lnTo>
                      <a:pt x="517" y="1091"/>
                    </a:lnTo>
                    <a:lnTo>
                      <a:pt x="579" y="1117"/>
                    </a:lnTo>
                    <a:lnTo>
                      <a:pt x="644" y="1135"/>
                    </a:lnTo>
                    <a:lnTo>
                      <a:pt x="712" y="1139"/>
                    </a:lnTo>
                    <a:lnTo>
                      <a:pt x="782" y="1135"/>
                    </a:lnTo>
                    <a:lnTo>
                      <a:pt x="847" y="1117"/>
                    </a:lnTo>
                    <a:lnTo>
                      <a:pt x="909" y="1091"/>
                    </a:lnTo>
                    <a:lnTo>
                      <a:pt x="965" y="1058"/>
                    </a:lnTo>
                    <a:lnTo>
                      <a:pt x="1014" y="1014"/>
                    </a:lnTo>
                    <a:lnTo>
                      <a:pt x="1058" y="964"/>
                    </a:lnTo>
                    <a:lnTo>
                      <a:pt x="1092" y="909"/>
                    </a:lnTo>
                    <a:lnTo>
                      <a:pt x="1118" y="847"/>
                    </a:lnTo>
                    <a:lnTo>
                      <a:pt x="1136" y="781"/>
                    </a:lnTo>
                    <a:lnTo>
                      <a:pt x="1140" y="712"/>
                    </a:lnTo>
                    <a:lnTo>
                      <a:pt x="1136" y="644"/>
                    </a:lnTo>
                    <a:lnTo>
                      <a:pt x="1118" y="578"/>
                    </a:lnTo>
                    <a:lnTo>
                      <a:pt x="1092" y="517"/>
                    </a:lnTo>
                    <a:lnTo>
                      <a:pt x="1058" y="461"/>
                    </a:lnTo>
                    <a:lnTo>
                      <a:pt x="1014" y="409"/>
                    </a:lnTo>
                    <a:lnTo>
                      <a:pt x="965" y="368"/>
                    </a:lnTo>
                    <a:lnTo>
                      <a:pt x="909" y="332"/>
                    </a:lnTo>
                    <a:lnTo>
                      <a:pt x="847" y="306"/>
                    </a:lnTo>
                    <a:lnTo>
                      <a:pt x="782" y="290"/>
                    </a:lnTo>
                    <a:lnTo>
                      <a:pt x="712" y="284"/>
                    </a:lnTo>
                    <a:close/>
                    <a:moveTo>
                      <a:pt x="712" y="0"/>
                    </a:moveTo>
                    <a:lnTo>
                      <a:pt x="802" y="6"/>
                    </a:lnTo>
                    <a:lnTo>
                      <a:pt x="889" y="22"/>
                    </a:lnTo>
                    <a:lnTo>
                      <a:pt x="971" y="48"/>
                    </a:lnTo>
                    <a:lnTo>
                      <a:pt x="1048" y="83"/>
                    </a:lnTo>
                    <a:lnTo>
                      <a:pt x="1120" y="127"/>
                    </a:lnTo>
                    <a:lnTo>
                      <a:pt x="1186" y="181"/>
                    </a:lnTo>
                    <a:lnTo>
                      <a:pt x="1245" y="240"/>
                    </a:lnTo>
                    <a:lnTo>
                      <a:pt x="1297" y="306"/>
                    </a:lnTo>
                    <a:lnTo>
                      <a:pt x="1343" y="378"/>
                    </a:lnTo>
                    <a:lnTo>
                      <a:pt x="1379" y="455"/>
                    </a:lnTo>
                    <a:lnTo>
                      <a:pt x="1404" y="537"/>
                    </a:lnTo>
                    <a:lnTo>
                      <a:pt x="1420" y="624"/>
                    </a:lnTo>
                    <a:lnTo>
                      <a:pt x="1426" y="712"/>
                    </a:lnTo>
                    <a:lnTo>
                      <a:pt x="1420" y="801"/>
                    </a:lnTo>
                    <a:lnTo>
                      <a:pt x="1404" y="887"/>
                    </a:lnTo>
                    <a:lnTo>
                      <a:pt x="1379" y="970"/>
                    </a:lnTo>
                    <a:lnTo>
                      <a:pt x="1343" y="1048"/>
                    </a:lnTo>
                    <a:lnTo>
                      <a:pt x="1297" y="1119"/>
                    </a:lnTo>
                    <a:lnTo>
                      <a:pt x="1245" y="1185"/>
                    </a:lnTo>
                    <a:lnTo>
                      <a:pt x="1186" y="1245"/>
                    </a:lnTo>
                    <a:lnTo>
                      <a:pt x="1120" y="1296"/>
                    </a:lnTo>
                    <a:lnTo>
                      <a:pt x="1048" y="1342"/>
                    </a:lnTo>
                    <a:lnTo>
                      <a:pt x="971" y="1378"/>
                    </a:lnTo>
                    <a:lnTo>
                      <a:pt x="889" y="1404"/>
                    </a:lnTo>
                    <a:lnTo>
                      <a:pt x="802" y="1420"/>
                    </a:lnTo>
                    <a:lnTo>
                      <a:pt x="712" y="1426"/>
                    </a:lnTo>
                    <a:lnTo>
                      <a:pt x="622" y="1420"/>
                    </a:lnTo>
                    <a:lnTo>
                      <a:pt x="537" y="1404"/>
                    </a:lnTo>
                    <a:lnTo>
                      <a:pt x="455" y="1378"/>
                    </a:lnTo>
                    <a:lnTo>
                      <a:pt x="378" y="1342"/>
                    </a:lnTo>
                    <a:lnTo>
                      <a:pt x="306" y="1296"/>
                    </a:lnTo>
                    <a:lnTo>
                      <a:pt x="238" y="1245"/>
                    </a:lnTo>
                    <a:lnTo>
                      <a:pt x="181" y="1185"/>
                    </a:lnTo>
                    <a:lnTo>
                      <a:pt x="127" y="1119"/>
                    </a:lnTo>
                    <a:lnTo>
                      <a:pt x="83" y="1048"/>
                    </a:lnTo>
                    <a:lnTo>
                      <a:pt x="47" y="970"/>
                    </a:lnTo>
                    <a:lnTo>
                      <a:pt x="22" y="887"/>
                    </a:lnTo>
                    <a:lnTo>
                      <a:pt x="6" y="801"/>
                    </a:lnTo>
                    <a:lnTo>
                      <a:pt x="0" y="712"/>
                    </a:lnTo>
                    <a:lnTo>
                      <a:pt x="6" y="624"/>
                    </a:lnTo>
                    <a:lnTo>
                      <a:pt x="22" y="537"/>
                    </a:lnTo>
                    <a:lnTo>
                      <a:pt x="47" y="455"/>
                    </a:lnTo>
                    <a:lnTo>
                      <a:pt x="83" y="378"/>
                    </a:lnTo>
                    <a:lnTo>
                      <a:pt x="127" y="306"/>
                    </a:lnTo>
                    <a:lnTo>
                      <a:pt x="181" y="240"/>
                    </a:lnTo>
                    <a:lnTo>
                      <a:pt x="238" y="181"/>
                    </a:lnTo>
                    <a:lnTo>
                      <a:pt x="306" y="127"/>
                    </a:lnTo>
                    <a:lnTo>
                      <a:pt x="378" y="83"/>
                    </a:lnTo>
                    <a:lnTo>
                      <a:pt x="455" y="48"/>
                    </a:lnTo>
                    <a:lnTo>
                      <a:pt x="537" y="22"/>
                    </a:lnTo>
                    <a:lnTo>
                      <a:pt x="622" y="6"/>
                    </a:lnTo>
                    <a:lnTo>
                      <a:pt x="71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2762251" y="3179763"/>
                <a:ext cx="1825625" cy="1128713"/>
              </a:xfrm>
              <a:custGeom>
                <a:avLst/>
                <a:gdLst>
                  <a:gd name="T0" fmla="*/ 1051 w 2298"/>
                  <a:gd name="T1" fmla="*/ 288 h 1424"/>
                  <a:gd name="T2" fmla="*/ 863 w 2298"/>
                  <a:gd name="T3" fmla="*/ 330 h 1424"/>
                  <a:gd name="T4" fmla="*/ 690 w 2298"/>
                  <a:gd name="T5" fmla="*/ 408 h 1424"/>
                  <a:gd name="T6" fmla="*/ 537 w 2298"/>
                  <a:gd name="T7" fmla="*/ 519 h 1424"/>
                  <a:gd name="T8" fmla="*/ 408 w 2298"/>
                  <a:gd name="T9" fmla="*/ 660 h 1424"/>
                  <a:gd name="T10" fmla="*/ 310 w 2298"/>
                  <a:gd name="T11" fmla="*/ 827 h 1424"/>
                  <a:gd name="T12" fmla="*/ 485 w 2298"/>
                  <a:gd name="T13" fmla="*/ 953 h 1424"/>
                  <a:gd name="T14" fmla="*/ 678 w 2298"/>
                  <a:gd name="T15" fmla="*/ 1044 h 1424"/>
                  <a:gd name="T16" fmla="*/ 883 w 2298"/>
                  <a:gd name="T17" fmla="*/ 1104 h 1424"/>
                  <a:gd name="T18" fmla="*/ 1096 w 2298"/>
                  <a:gd name="T19" fmla="*/ 1128 h 1424"/>
                  <a:gd name="T20" fmla="*/ 1309 w 2298"/>
                  <a:gd name="T21" fmla="*/ 1120 h 1424"/>
                  <a:gd name="T22" fmla="*/ 1518 w 2298"/>
                  <a:gd name="T23" fmla="*/ 1078 h 1424"/>
                  <a:gd name="T24" fmla="*/ 1719 w 2298"/>
                  <a:gd name="T25" fmla="*/ 1002 h 1424"/>
                  <a:gd name="T26" fmla="*/ 1902 w 2298"/>
                  <a:gd name="T27" fmla="*/ 895 h 1424"/>
                  <a:gd name="T28" fmla="*/ 1942 w 2298"/>
                  <a:gd name="T29" fmla="*/ 740 h 1424"/>
                  <a:gd name="T30" fmla="*/ 1828 w 2298"/>
                  <a:gd name="T31" fmla="*/ 587 h 1424"/>
                  <a:gd name="T32" fmla="*/ 1687 w 2298"/>
                  <a:gd name="T33" fmla="*/ 459 h 1424"/>
                  <a:gd name="T34" fmla="*/ 1524 w 2298"/>
                  <a:gd name="T35" fmla="*/ 364 h 1424"/>
                  <a:gd name="T36" fmla="*/ 1343 w 2298"/>
                  <a:gd name="T37" fmla="*/ 304 h 1424"/>
                  <a:gd name="T38" fmla="*/ 1148 w 2298"/>
                  <a:gd name="T39" fmla="*/ 285 h 1424"/>
                  <a:gd name="T40" fmla="*/ 1257 w 2298"/>
                  <a:gd name="T41" fmla="*/ 4 h 1424"/>
                  <a:gd name="T42" fmla="*/ 1470 w 2298"/>
                  <a:gd name="T43" fmla="*/ 44 h 1424"/>
                  <a:gd name="T44" fmla="*/ 1667 w 2298"/>
                  <a:gd name="T45" fmla="*/ 117 h 1424"/>
                  <a:gd name="T46" fmla="*/ 1850 w 2298"/>
                  <a:gd name="T47" fmla="*/ 225 h 1424"/>
                  <a:gd name="T48" fmla="*/ 2010 w 2298"/>
                  <a:gd name="T49" fmla="*/ 362 h 1424"/>
                  <a:gd name="T50" fmla="*/ 2145 w 2298"/>
                  <a:gd name="T51" fmla="*/ 527 h 1424"/>
                  <a:gd name="T52" fmla="*/ 2250 w 2298"/>
                  <a:gd name="T53" fmla="*/ 716 h 1424"/>
                  <a:gd name="T54" fmla="*/ 2298 w 2298"/>
                  <a:gd name="T55" fmla="*/ 849 h 1424"/>
                  <a:gd name="T56" fmla="*/ 2290 w 2298"/>
                  <a:gd name="T57" fmla="*/ 913 h 1424"/>
                  <a:gd name="T58" fmla="*/ 2256 w 2298"/>
                  <a:gd name="T59" fmla="*/ 967 h 1424"/>
                  <a:gd name="T60" fmla="*/ 2069 w 2298"/>
                  <a:gd name="T61" fmla="*/ 1128 h 1424"/>
                  <a:gd name="T62" fmla="*/ 1860 w 2298"/>
                  <a:gd name="T63" fmla="*/ 1255 h 1424"/>
                  <a:gd name="T64" fmla="*/ 1635 w 2298"/>
                  <a:gd name="T65" fmla="*/ 1348 h 1424"/>
                  <a:gd name="T66" fmla="*/ 1397 w 2298"/>
                  <a:gd name="T67" fmla="*/ 1404 h 1424"/>
                  <a:gd name="T68" fmla="*/ 1148 w 2298"/>
                  <a:gd name="T69" fmla="*/ 1424 h 1424"/>
                  <a:gd name="T70" fmla="*/ 901 w 2298"/>
                  <a:gd name="T71" fmla="*/ 1404 h 1424"/>
                  <a:gd name="T72" fmla="*/ 663 w 2298"/>
                  <a:gd name="T73" fmla="*/ 1348 h 1424"/>
                  <a:gd name="T74" fmla="*/ 438 w 2298"/>
                  <a:gd name="T75" fmla="*/ 1255 h 1424"/>
                  <a:gd name="T76" fmla="*/ 229 w 2298"/>
                  <a:gd name="T77" fmla="*/ 1128 h 1424"/>
                  <a:gd name="T78" fmla="*/ 40 w 2298"/>
                  <a:gd name="T79" fmla="*/ 967 h 1424"/>
                  <a:gd name="T80" fmla="*/ 6 w 2298"/>
                  <a:gd name="T81" fmla="*/ 913 h 1424"/>
                  <a:gd name="T82" fmla="*/ 0 w 2298"/>
                  <a:gd name="T83" fmla="*/ 849 h 1424"/>
                  <a:gd name="T84" fmla="*/ 48 w 2298"/>
                  <a:gd name="T85" fmla="*/ 716 h 1424"/>
                  <a:gd name="T86" fmla="*/ 153 w 2298"/>
                  <a:gd name="T87" fmla="*/ 527 h 1424"/>
                  <a:gd name="T88" fmla="*/ 288 w 2298"/>
                  <a:gd name="T89" fmla="*/ 362 h 1424"/>
                  <a:gd name="T90" fmla="*/ 448 w 2298"/>
                  <a:gd name="T91" fmla="*/ 225 h 1424"/>
                  <a:gd name="T92" fmla="*/ 629 w 2298"/>
                  <a:gd name="T93" fmla="*/ 117 h 1424"/>
                  <a:gd name="T94" fmla="*/ 828 w 2298"/>
                  <a:gd name="T95" fmla="*/ 44 h 1424"/>
                  <a:gd name="T96" fmla="*/ 1039 w 2298"/>
                  <a:gd name="T97" fmla="*/ 4 h 1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8" h="1424">
                    <a:moveTo>
                      <a:pt x="1148" y="285"/>
                    </a:moveTo>
                    <a:lnTo>
                      <a:pt x="1051" y="288"/>
                    </a:lnTo>
                    <a:lnTo>
                      <a:pt x="955" y="304"/>
                    </a:lnTo>
                    <a:lnTo>
                      <a:pt x="863" y="330"/>
                    </a:lnTo>
                    <a:lnTo>
                      <a:pt x="774" y="364"/>
                    </a:lnTo>
                    <a:lnTo>
                      <a:pt x="690" y="408"/>
                    </a:lnTo>
                    <a:lnTo>
                      <a:pt x="611" y="459"/>
                    </a:lnTo>
                    <a:lnTo>
                      <a:pt x="537" y="519"/>
                    </a:lnTo>
                    <a:lnTo>
                      <a:pt x="470" y="587"/>
                    </a:lnTo>
                    <a:lnTo>
                      <a:pt x="408" y="660"/>
                    </a:lnTo>
                    <a:lnTo>
                      <a:pt x="354" y="740"/>
                    </a:lnTo>
                    <a:lnTo>
                      <a:pt x="310" y="827"/>
                    </a:lnTo>
                    <a:lnTo>
                      <a:pt x="396" y="895"/>
                    </a:lnTo>
                    <a:lnTo>
                      <a:pt x="485" y="953"/>
                    </a:lnTo>
                    <a:lnTo>
                      <a:pt x="579" y="1002"/>
                    </a:lnTo>
                    <a:lnTo>
                      <a:pt x="678" y="1044"/>
                    </a:lnTo>
                    <a:lnTo>
                      <a:pt x="780" y="1078"/>
                    </a:lnTo>
                    <a:lnTo>
                      <a:pt x="883" y="1104"/>
                    </a:lnTo>
                    <a:lnTo>
                      <a:pt x="989" y="1120"/>
                    </a:lnTo>
                    <a:lnTo>
                      <a:pt x="1096" y="1128"/>
                    </a:lnTo>
                    <a:lnTo>
                      <a:pt x="1202" y="1128"/>
                    </a:lnTo>
                    <a:lnTo>
                      <a:pt x="1309" y="1120"/>
                    </a:lnTo>
                    <a:lnTo>
                      <a:pt x="1415" y="1104"/>
                    </a:lnTo>
                    <a:lnTo>
                      <a:pt x="1518" y="1078"/>
                    </a:lnTo>
                    <a:lnTo>
                      <a:pt x="1620" y="1044"/>
                    </a:lnTo>
                    <a:lnTo>
                      <a:pt x="1719" y="1002"/>
                    </a:lnTo>
                    <a:lnTo>
                      <a:pt x="1813" y="953"/>
                    </a:lnTo>
                    <a:lnTo>
                      <a:pt x="1902" y="895"/>
                    </a:lnTo>
                    <a:lnTo>
                      <a:pt x="1988" y="827"/>
                    </a:lnTo>
                    <a:lnTo>
                      <a:pt x="1942" y="740"/>
                    </a:lnTo>
                    <a:lnTo>
                      <a:pt x="1890" y="660"/>
                    </a:lnTo>
                    <a:lnTo>
                      <a:pt x="1828" y="587"/>
                    </a:lnTo>
                    <a:lnTo>
                      <a:pt x="1761" y="519"/>
                    </a:lnTo>
                    <a:lnTo>
                      <a:pt x="1687" y="459"/>
                    </a:lnTo>
                    <a:lnTo>
                      <a:pt x="1608" y="408"/>
                    </a:lnTo>
                    <a:lnTo>
                      <a:pt x="1524" y="364"/>
                    </a:lnTo>
                    <a:lnTo>
                      <a:pt x="1435" y="330"/>
                    </a:lnTo>
                    <a:lnTo>
                      <a:pt x="1343" y="304"/>
                    </a:lnTo>
                    <a:lnTo>
                      <a:pt x="1248" y="288"/>
                    </a:lnTo>
                    <a:lnTo>
                      <a:pt x="1148" y="285"/>
                    </a:lnTo>
                    <a:close/>
                    <a:moveTo>
                      <a:pt x="1148" y="0"/>
                    </a:moveTo>
                    <a:lnTo>
                      <a:pt x="1257" y="4"/>
                    </a:lnTo>
                    <a:lnTo>
                      <a:pt x="1365" y="18"/>
                    </a:lnTo>
                    <a:lnTo>
                      <a:pt x="1470" y="44"/>
                    </a:lnTo>
                    <a:lnTo>
                      <a:pt x="1572" y="76"/>
                    </a:lnTo>
                    <a:lnTo>
                      <a:pt x="1667" y="117"/>
                    </a:lnTo>
                    <a:lnTo>
                      <a:pt x="1761" y="167"/>
                    </a:lnTo>
                    <a:lnTo>
                      <a:pt x="1850" y="225"/>
                    </a:lnTo>
                    <a:lnTo>
                      <a:pt x="1932" y="290"/>
                    </a:lnTo>
                    <a:lnTo>
                      <a:pt x="2010" y="362"/>
                    </a:lnTo>
                    <a:lnTo>
                      <a:pt x="2081" y="442"/>
                    </a:lnTo>
                    <a:lnTo>
                      <a:pt x="2145" y="527"/>
                    </a:lnTo>
                    <a:lnTo>
                      <a:pt x="2203" y="619"/>
                    </a:lnTo>
                    <a:lnTo>
                      <a:pt x="2250" y="716"/>
                    </a:lnTo>
                    <a:lnTo>
                      <a:pt x="2290" y="819"/>
                    </a:lnTo>
                    <a:lnTo>
                      <a:pt x="2298" y="849"/>
                    </a:lnTo>
                    <a:lnTo>
                      <a:pt x="2298" y="881"/>
                    </a:lnTo>
                    <a:lnTo>
                      <a:pt x="2290" y="913"/>
                    </a:lnTo>
                    <a:lnTo>
                      <a:pt x="2276" y="941"/>
                    </a:lnTo>
                    <a:lnTo>
                      <a:pt x="2256" y="967"/>
                    </a:lnTo>
                    <a:lnTo>
                      <a:pt x="2165" y="1050"/>
                    </a:lnTo>
                    <a:lnTo>
                      <a:pt x="2069" y="1128"/>
                    </a:lnTo>
                    <a:lnTo>
                      <a:pt x="1966" y="1195"/>
                    </a:lnTo>
                    <a:lnTo>
                      <a:pt x="1860" y="1255"/>
                    </a:lnTo>
                    <a:lnTo>
                      <a:pt x="1749" y="1307"/>
                    </a:lnTo>
                    <a:lnTo>
                      <a:pt x="1635" y="1348"/>
                    </a:lnTo>
                    <a:lnTo>
                      <a:pt x="1516" y="1380"/>
                    </a:lnTo>
                    <a:lnTo>
                      <a:pt x="1397" y="1404"/>
                    </a:lnTo>
                    <a:lnTo>
                      <a:pt x="1273" y="1420"/>
                    </a:lnTo>
                    <a:lnTo>
                      <a:pt x="1148" y="1424"/>
                    </a:lnTo>
                    <a:lnTo>
                      <a:pt x="1025" y="1420"/>
                    </a:lnTo>
                    <a:lnTo>
                      <a:pt x="901" y="1404"/>
                    </a:lnTo>
                    <a:lnTo>
                      <a:pt x="780" y="1380"/>
                    </a:lnTo>
                    <a:lnTo>
                      <a:pt x="663" y="1348"/>
                    </a:lnTo>
                    <a:lnTo>
                      <a:pt x="549" y="1307"/>
                    </a:lnTo>
                    <a:lnTo>
                      <a:pt x="438" y="1255"/>
                    </a:lnTo>
                    <a:lnTo>
                      <a:pt x="332" y="1195"/>
                    </a:lnTo>
                    <a:lnTo>
                      <a:pt x="229" y="1128"/>
                    </a:lnTo>
                    <a:lnTo>
                      <a:pt x="131" y="1050"/>
                    </a:lnTo>
                    <a:lnTo>
                      <a:pt x="40" y="967"/>
                    </a:lnTo>
                    <a:lnTo>
                      <a:pt x="20" y="941"/>
                    </a:lnTo>
                    <a:lnTo>
                      <a:pt x="6" y="913"/>
                    </a:lnTo>
                    <a:lnTo>
                      <a:pt x="0" y="881"/>
                    </a:lnTo>
                    <a:lnTo>
                      <a:pt x="0" y="849"/>
                    </a:lnTo>
                    <a:lnTo>
                      <a:pt x="6" y="819"/>
                    </a:lnTo>
                    <a:lnTo>
                      <a:pt x="48" y="716"/>
                    </a:lnTo>
                    <a:lnTo>
                      <a:pt x="95" y="619"/>
                    </a:lnTo>
                    <a:lnTo>
                      <a:pt x="153" y="527"/>
                    </a:lnTo>
                    <a:lnTo>
                      <a:pt x="217" y="442"/>
                    </a:lnTo>
                    <a:lnTo>
                      <a:pt x="288" y="362"/>
                    </a:lnTo>
                    <a:lnTo>
                      <a:pt x="364" y="290"/>
                    </a:lnTo>
                    <a:lnTo>
                      <a:pt x="448" y="225"/>
                    </a:lnTo>
                    <a:lnTo>
                      <a:pt x="535" y="167"/>
                    </a:lnTo>
                    <a:lnTo>
                      <a:pt x="629" y="117"/>
                    </a:lnTo>
                    <a:lnTo>
                      <a:pt x="726" y="76"/>
                    </a:lnTo>
                    <a:lnTo>
                      <a:pt x="828" y="44"/>
                    </a:lnTo>
                    <a:lnTo>
                      <a:pt x="933" y="18"/>
                    </a:lnTo>
                    <a:lnTo>
                      <a:pt x="1039" y="4"/>
                    </a:lnTo>
                    <a:lnTo>
                      <a:pt x="1148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1641428" y="2577155"/>
              <a:ext cx="271502" cy="288923"/>
              <a:chOff x="3932238" y="461963"/>
              <a:chExt cx="5205413" cy="520382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55" name="Freeform 93"/>
              <p:cNvSpPr>
                <a:spLocks/>
              </p:cNvSpPr>
              <p:nvPr/>
            </p:nvSpPr>
            <p:spPr bwMode="auto">
              <a:xfrm>
                <a:off x="3932238" y="914401"/>
                <a:ext cx="4754563" cy="4751388"/>
              </a:xfrm>
              <a:custGeom>
                <a:avLst/>
                <a:gdLst>
                  <a:gd name="T0" fmla="*/ 3518 w 5990"/>
                  <a:gd name="T1" fmla="*/ 46 h 5986"/>
                  <a:gd name="T2" fmla="*/ 4183 w 5990"/>
                  <a:gd name="T3" fmla="*/ 247 h 5986"/>
                  <a:gd name="T4" fmla="*/ 4673 w 5990"/>
                  <a:gd name="T5" fmla="*/ 522 h 5986"/>
                  <a:gd name="T6" fmla="*/ 4701 w 5990"/>
                  <a:gd name="T7" fmla="*/ 660 h 5986"/>
                  <a:gd name="T8" fmla="*/ 4595 w 5990"/>
                  <a:gd name="T9" fmla="*/ 756 h 5986"/>
                  <a:gd name="T10" fmla="*/ 4336 w 5990"/>
                  <a:gd name="T11" fmla="*/ 642 h 5986"/>
                  <a:gd name="T12" fmla="*/ 3690 w 5990"/>
                  <a:gd name="T13" fmla="*/ 377 h 5986"/>
                  <a:gd name="T14" fmla="*/ 2994 w 5990"/>
                  <a:gd name="T15" fmla="*/ 285 h 5986"/>
                  <a:gd name="T16" fmla="*/ 2276 w 5990"/>
                  <a:gd name="T17" fmla="*/ 383 h 5986"/>
                  <a:gd name="T18" fmla="*/ 1628 w 5990"/>
                  <a:gd name="T19" fmla="*/ 656 h 5986"/>
                  <a:gd name="T20" fmla="*/ 1079 w 5990"/>
                  <a:gd name="T21" fmla="*/ 1080 h 5986"/>
                  <a:gd name="T22" fmla="*/ 656 w 5990"/>
                  <a:gd name="T23" fmla="*/ 1629 h 5986"/>
                  <a:gd name="T24" fmla="*/ 383 w 5990"/>
                  <a:gd name="T25" fmla="*/ 2274 h 5986"/>
                  <a:gd name="T26" fmla="*/ 285 w 5990"/>
                  <a:gd name="T27" fmla="*/ 2994 h 5986"/>
                  <a:gd name="T28" fmla="*/ 383 w 5990"/>
                  <a:gd name="T29" fmla="*/ 3712 h 5986"/>
                  <a:gd name="T30" fmla="*/ 656 w 5990"/>
                  <a:gd name="T31" fmla="*/ 4359 h 5986"/>
                  <a:gd name="T32" fmla="*/ 1079 w 5990"/>
                  <a:gd name="T33" fmla="*/ 4908 h 5986"/>
                  <a:gd name="T34" fmla="*/ 1628 w 5990"/>
                  <a:gd name="T35" fmla="*/ 5330 h 5986"/>
                  <a:gd name="T36" fmla="*/ 2276 w 5990"/>
                  <a:gd name="T37" fmla="*/ 5603 h 5986"/>
                  <a:gd name="T38" fmla="*/ 2994 w 5990"/>
                  <a:gd name="T39" fmla="*/ 5701 h 5986"/>
                  <a:gd name="T40" fmla="*/ 3714 w 5990"/>
                  <a:gd name="T41" fmla="*/ 5603 h 5986"/>
                  <a:gd name="T42" fmla="*/ 4360 w 5990"/>
                  <a:gd name="T43" fmla="*/ 5330 h 5986"/>
                  <a:gd name="T44" fmla="*/ 4909 w 5990"/>
                  <a:gd name="T45" fmla="*/ 4908 h 5986"/>
                  <a:gd name="T46" fmla="*/ 5333 w 5990"/>
                  <a:gd name="T47" fmla="*/ 4359 h 5986"/>
                  <a:gd name="T48" fmla="*/ 5607 w 5990"/>
                  <a:gd name="T49" fmla="*/ 3712 h 5986"/>
                  <a:gd name="T50" fmla="*/ 5704 w 5990"/>
                  <a:gd name="T51" fmla="*/ 2994 h 5986"/>
                  <a:gd name="T52" fmla="*/ 5613 w 5990"/>
                  <a:gd name="T53" fmla="*/ 2298 h 5986"/>
                  <a:gd name="T54" fmla="*/ 5347 w 5990"/>
                  <a:gd name="T55" fmla="*/ 1653 h 5986"/>
                  <a:gd name="T56" fmla="*/ 5234 w 5990"/>
                  <a:gd name="T57" fmla="*/ 1393 h 5986"/>
                  <a:gd name="T58" fmla="*/ 5329 w 5990"/>
                  <a:gd name="T59" fmla="*/ 1288 h 5986"/>
                  <a:gd name="T60" fmla="*/ 5467 w 5990"/>
                  <a:gd name="T61" fmla="*/ 1316 h 5986"/>
                  <a:gd name="T62" fmla="*/ 5742 w 5990"/>
                  <a:gd name="T63" fmla="*/ 1806 h 5986"/>
                  <a:gd name="T64" fmla="*/ 5944 w 5990"/>
                  <a:gd name="T65" fmla="*/ 2470 h 5986"/>
                  <a:gd name="T66" fmla="*/ 5982 w 5990"/>
                  <a:gd name="T67" fmla="*/ 3189 h 5986"/>
                  <a:gd name="T68" fmla="*/ 5836 w 5990"/>
                  <a:gd name="T69" fmla="*/ 3939 h 5986"/>
                  <a:gd name="T70" fmla="*/ 5515 w 5990"/>
                  <a:gd name="T71" fmla="*/ 4607 h 5986"/>
                  <a:gd name="T72" fmla="*/ 5044 w 5990"/>
                  <a:gd name="T73" fmla="*/ 5173 h 5986"/>
                  <a:gd name="T74" fmla="*/ 4452 w 5990"/>
                  <a:gd name="T75" fmla="*/ 5607 h 5986"/>
                  <a:gd name="T76" fmla="*/ 3760 w 5990"/>
                  <a:gd name="T77" fmla="*/ 5886 h 5986"/>
                  <a:gd name="T78" fmla="*/ 2994 w 5990"/>
                  <a:gd name="T79" fmla="*/ 5986 h 5986"/>
                  <a:gd name="T80" fmla="*/ 2230 w 5990"/>
                  <a:gd name="T81" fmla="*/ 5886 h 5986"/>
                  <a:gd name="T82" fmla="*/ 1538 w 5990"/>
                  <a:gd name="T83" fmla="*/ 5607 h 5986"/>
                  <a:gd name="T84" fmla="*/ 943 w 5990"/>
                  <a:gd name="T85" fmla="*/ 5173 h 5986"/>
                  <a:gd name="T86" fmla="*/ 475 w 5990"/>
                  <a:gd name="T87" fmla="*/ 4607 h 5986"/>
                  <a:gd name="T88" fmla="*/ 154 w 5990"/>
                  <a:gd name="T89" fmla="*/ 3939 h 5986"/>
                  <a:gd name="T90" fmla="*/ 6 w 5990"/>
                  <a:gd name="T91" fmla="*/ 3189 h 5986"/>
                  <a:gd name="T92" fmla="*/ 56 w 5990"/>
                  <a:gd name="T93" fmla="*/ 2414 h 5986"/>
                  <a:gd name="T94" fmla="*/ 293 w 5990"/>
                  <a:gd name="T95" fmla="*/ 1702 h 5986"/>
                  <a:gd name="T96" fmla="*/ 692 w 5990"/>
                  <a:gd name="T97" fmla="*/ 1082 h 5986"/>
                  <a:gd name="T98" fmla="*/ 1227 w 5990"/>
                  <a:gd name="T99" fmla="*/ 578 h 5986"/>
                  <a:gd name="T100" fmla="*/ 1873 w 5990"/>
                  <a:gd name="T101" fmla="*/ 219 h 5986"/>
                  <a:gd name="T102" fmla="*/ 2605 w 5990"/>
                  <a:gd name="T103" fmla="*/ 26 h 5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90" h="5986">
                    <a:moveTo>
                      <a:pt x="2994" y="0"/>
                    </a:moveTo>
                    <a:lnTo>
                      <a:pt x="3171" y="6"/>
                    </a:lnTo>
                    <a:lnTo>
                      <a:pt x="3345" y="22"/>
                    </a:lnTo>
                    <a:lnTo>
                      <a:pt x="3518" y="46"/>
                    </a:lnTo>
                    <a:lnTo>
                      <a:pt x="3688" y="82"/>
                    </a:lnTo>
                    <a:lnTo>
                      <a:pt x="3855" y="128"/>
                    </a:lnTo>
                    <a:lnTo>
                      <a:pt x="4021" y="181"/>
                    </a:lnTo>
                    <a:lnTo>
                      <a:pt x="4183" y="247"/>
                    </a:lnTo>
                    <a:lnTo>
                      <a:pt x="4342" y="321"/>
                    </a:lnTo>
                    <a:lnTo>
                      <a:pt x="4496" y="405"/>
                    </a:lnTo>
                    <a:lnTo>
                      <a:pt x="4645" y="498"/>
                    </a:lnTo>
                    <a:lnTo>
                      <a:pt x="4673" y="522"/>
                    </a:lnTo>
                    <a:lnTo>
                      <a:pt x="4695" y="554"/>
                    </a:lnTo>
                    <a:lnTo>
                      <a:pt x="4705" y="588"/>
                    </a:lnTo>
                    <a:lnTo>
                      <a:pt x="4709" y="624"/>
                    </a:lnTo>
                    <a:lnTo>
                      <a:pt x="4701" y="660"/>
                    </a:lnTo>
                    <a:lnTo>
                      <a:pt x="4685" y="696"/>
                    </a:lnTo>
                    <a:lnTo>
                      <a:pt x="4659" y="724"/>
                    </a:lnTo>
                    <a:lnTo>
                      <a:pt x="4629" y="744"/>
                    </a:lnTo>
                    <a:lnTo>
                      <a:pt x="4595" y="756"/>
                    </a:lnTo>
                    <a:lnTo>
                      <a:pt x="4558" y="758"/>
                    </a:lnTo>
                    <a:lnTo>
                      <a:pt x="4522" y="752"/>
                    </a:lnTo>
                    <a:lnTo>
                      <a:pt x="4488" y="736"/>
                    </a:lnTo>
                    <a:lnTo>
                      <a:pt x="4336" y="642"/>
                    </a:lnTo>
                    <a:lnTo>
                      <a:pt x="4181" y="560"/>
                    </a:lnTo>
                    <a:lnTo>
                      <a:pt x="4021" y="488"/>
                    </a:lnTo>
                    <a:lnTo>
                      <a:pt x="3857" y="427"/>
                    </a:lnTo>
                    <a:lnTo>
                      <a:pt x="3690" y="377"/>
                    </a:lnTo>
                    <a:lnTo>
                      <a:pt x="3520" y="337"/>
                    </a:lnTo>
                    <a:lnTo>
                      <a:pt x="3347" y="309"/>
                    </a:lnTo>
                    <a:lnTo>
                      <a:pt x="3171" y="291"/>
                    </a:lnTo>
                    <a:lnTo>
                      <a:pt x="2994" y="285"/>
                    </a:lnTo>
                    <a:lnTo>
                      <a:pt x="2808" y="291"/>
                    </a:lnTo>
                    <a:lnTo>
                      <a:pt x="2627" y="311"/>
                    </a:lnTo>
                    <a:lnTo>
                      <a:pt x="2449" y="341"/>
                    </a:lnTo>
                    <a:lnTo>
                      <a:pt x="2276" y="383"/>
                    </a:lnTo>
                    <a:lnTo>
                      <a:pt x="2106" y="435"/>
                    </a:lnTo>
                    <a:lnTo>
                      <a:pt x="1941" y="498"/>
                    </a:lnTo>
                    <a:lnTo>
                      <a:pt x="1781" y="572"/>
                    </a:lnTo>
                    <a:lnTo>
                      <a:pt x="1628" y="656"/>
                    </a:lnTo>
                    <a:lnTo>
                      <a:pt x="1480" y="750"/>
                    </a:lnTo>
                    <a:lnTo>
                      <a:pt x="1340" y="851"/>
                    </a:lnTo>
                    <a:lnTo>
                      <a:pt x="1207" y="961"/>
                    </a:lnTo>
                    <a:lnTo>
                      <a:pt x="1079" y="1080"/>
                    </a:lnTo>
                    <a:lnTo>
                      <a:pt x="961" y="1206"/>
                    </a:lnTo>
                    <a:lnTo>
                      <a:pt x="850" y="1340"/>
                    </a:lnTo>
                    <a:lnTo>
                      <a:pt x="748" y="1481"/>
                    </a:lnTo>
                    <a:lnTo>
                      <a:pt x="656" y="1629"/>
                    </a:lnTo>
                    <a:lnTo>
                      <a:pt x="572" y="1782"/>
                    </a:lnTo>
                    <a:lnTo>
                      <a:pt x="499" y="1940"/>
                    </a:lnTo>
                    <a:lnTo>
                      <a:pt x="435" y="2105"/>
                    </a:lnTo>
                    <a:lnTo>
                      <a:pt x="383" y="2274"/>
                    </a:lnTo>
                    <a:lnTo>
                      <a:pt x="341" y="2448"/>
                    </a:lnTo>
                    <a:lnTo>
                      <a:pt x="309" y="2627"/>
                    </a:lnTo>
                    <a:lnTo>
                      <a:pt x="291" y="2809"/>
                    </a:lnTo>
                    <a:lnTo>
                      <a:pt x="285" y="2994"/>
                    </a:lnTo>
                    <a:lnTo>
                      <a:pt x="291" y="3179"/>
                    </a:lnTo>
                    <a:lnTo>
                      <a:pt x="309" y="3361"/>
                    </a:lnTo>
                    <a:lnTo>
                      <a:pt x="341" y="3538"/>
                    </a:lnTo>
                    <a:lnTo>
                      <a:pt x="383" y="3712"/>
                    </a:lnTo>
                    <a:lnTo>
                      <a:pt x="435" y="3881"/>
                    </a:lnTo>
                    <a:lnTo>
                      <a:pt x="499" y="4047"/>
                    </a:lnTo>
                    <a:lnTo>
                      <a:pt x="572" y="4206"/>
                    </a:lnTo>
                    <a:lnTo>
                      <a:pt x="656" y="4359"/>
                    </a:lnTo>
                    <a:lnTo>
                      <a:pt x="748" y="4507"/>
                    </a:lnTo>
                    <a:lnTo>
                      <a:pt x="850" y="4647"/>
                    </a:lnTo>
                    <a:lnTo>
                      <a:pt x="961" y="4780"/>
                    </a:lnTo>
                    <a:lnTo>
                      <a:pt x="1079" y="4908"/>
                    </a:lnTo>
                    <a:lnTo>
                      <a:pt x="1207" y="5025"/>
                    </a:lnTo>
                    <a:lnTo>
                      <a:pt x="1340" y="5137"/>
                    </a:lnTo>
                    <a:lnTo>
                      <a:pt x="1480" y="5239"/>
                    </a:lnTo>
                    <a:lnTo>
                      <a:pt x="1628" y="5330"/>
                    </a:lnTo>
                    <a:lnTo>
                      <a:pt x="1781" y="5414"/>
                    </a:lnTo>
                    <a:lnTo>
                      <a:pt x="1941" y="5488"/>
                    </a:lnTo>
                    <a:lnTo>
                      <a:pt x="2106" y="5552"/>
                    </a:lnTo>
                    <a:lnTo>
                      <a:pt x="2276" y="5603"/>
                    </a:lnTo>
                    <a:lnTo>
                      <a:pt x="2449" y="5645"/>
                    </a:lnTo>
                    <a:lnTo>
                      <a:pt x="2627" y="5677"/>
                    </a:lnTo>
                    <a:lnTo>
                      <a:pt x="2808" y="5695"/>
                    </a:lnTo>
                    <a:lnTo>
                      <a:pt x="2994" y="5701"/>
                    </a:lnTo>
                    <a:lnTo>
                      <a:pt x="3179" y="5695"/>
                    </a:lnTo>
                    <a:lnTo>
                      <a:pt x="3361" y="5677"/>
                    </a:lnTo>
                    <a:lnTo>
                      <a:pt x="3540" y="5645"/>
                    </a:lnTo>
                    <a:lnTo>
                      <a:pt x="3714" y="5603"/>
                    </a:lnTo>
                    <a:lnTo>
                      <a:pt x="3883" y="5552"/>
                    </a:lnTo>
                    <a:lnTo>
                      <a:pt x="4049" y="5488"/>
                    </a:lnTo>
                    <a:lnTo>
                      <a:pt x="4206" y="5414"/>
                    </a:lnTo>
                    <a:lnTo>
                      <a:pt x="4360" y="5330"/>
                    </a:lnTo>
                    <a:lnTo>
                      <a:pt x="4508" y="5239"/>
                    </a:lnTo>
                    <a:lnTo>
                      <a:pt x="4649" y="5137"/>
                    </a:lnTo>
                    <a:lnTo>
                      <a:pt x="4783" y="5025"/>
                    </a:lnTo>
                    <a:lnTo>
                      <a:pt x="4909" y="4908"/>
                    </a:lnTo>
                    <a:lnTo>
                      <a:pt x="5028" y="4780"/>
                    </a:lnTo>
                    <a:lnTo>
                      <a:pt x="5138" y="4647"/>
                    </a:lnTo>
                    <a:lnTo>
                      <a:pt x="5240" y="4507"/>
                    </a:lnTo>
                    <a:lnTo>
                      <a:pt x="5333" y="4359"/>
                    </a:lnTo>
                    <a:lnTo>
                      <a:pt x="5417" y="4206"/>
                    </a:lnTo>
                    <a:lnTo>
                      <a:pt x="5491" y="4047"/>
                    </a:lnTo>
                    <a:lnTo>
                      <a:pt x="5555" y="3881"/>
                    </a:lnTo>
                    <a:lnTo>
                      <a:pt x="5607" y="3712"/>
                    </a:lnTo>
                    <a:lnTo>
                      <a:pt x="5649" y="3538"/>
                    </a:lnTo>
                    <a:lnTo>
                      <a:pt x="5678" y="3361"/>
                    </a:lnTo>
                    <a:lnTo>
                      <a:pt x="5698" y="3177"/>
                    </a:lnTo>
                    <a:lnTo>
                      <a:pt x="5704" y="2994"/>
                    </a:lnTo>
                    <a:lnTo>
                      <a:pt x="5698" y="2817"/>
                    </a:lnTo>
                    <a:lnTo>
                      <a:pt x="5680" y="2641"/>
                    </a:lnTo>
                    <a:lnTo>
                      <a:pt x="5653" y="2468"/>
                    </a:lnTo>
                    <a:lnTo>
                      <a:pt x="5613" y="2298"/>
                    </a:lnTo>
                    <a:lnTo>
                      <a:pt x="5563" y="2131"/>
                    </a:lnTo>
                    <a:lnTo>
                      <a:pt x="5501" y="1967"/>
                    </a:lnTo>
                    <a:lnTo>
                      <a:pt x="5429" y="1808"/>
                    </a:lnTo>
                    <a:lnTo>
                      <a:pt x="5347" y="1653"/>
                    </a:lnTo>
                    <a:lnTo>
                      <a:pt x="5254" y="1501"/>
                    </a:lnTo>
                    <a:lnTo>
                      <a:pt x="5238" y="1467"/>
                    </a:lnTo>
                    <a:lnTo>
                      <a:pt x="5230" y="1429"/>
                    </a:lnTo>
                    <a:lnTo>
                      <a:pt x="5234" y="1393"/>
                    </a:lnTo>
                    <a:lnTo>
                      <a:pt x="5246" y="1360"/>
                    </a:lnTo>
                    <a:lnTo>
                      <a:pt x="5266" y="1328"/>
                    </a:lnTo>
                    <a:lnTo>
                      <a:pt x="5293" y="1304"/>
                    </a:lnTo>
                    <a:lnTo>
                      <a:pt x="5329" y="1288"/>
                    </a:lnTo>
                    <a:lnTo>
                      <a:pt x="5365" y="1280"/>
                    </a:lnTo>
                    <a:lnTo>
                      <a:pt x="5401" y="1282"/>
                    </a:lnTo>
                    <a:lnTo>
                      <a:pt x="5435" y="1294"/>
                    </a:lnTo>
                    <a:lnTo>
                      <a:pt x="5467" y="1316"/>
                    </a:lnTo>
                    <a:lnTo>
                      <a:pt x="5491" y="1344"/>
                    </a:lnTo>
                    <a:lnTo>
                      <a:pt x="5585" y="1493"/>
                    </a:lnTo>
                    <a:lnTo>
                      <a:pt x="5668" y="1647"/>
                    </a:lnTo>
                    <a:lnTo>
                      <a:pt x="5742" y="1806"/>
                    </a:lnTo>
                    <a:lnTo>
                      <a:pt x="5808" y="1967"/>
                    </a:lnTo>
                    <a:lnTo>
                      <a:pt x="5862" y="2133"/>
                    </a:lnTo>
                    <a:lnTo>
                      <a:pt x="5908" y="2300"/>
                    </a:lnTo>
                    <a:lnTo>
                      <a:pt x="5944" y="2470"/>
                    </a:lnTo>
                    <a:lnTo>
                      <a:pt x="5968" y="2643"/>
                    </a:lnTo>
                    <a:lnTo>
                      <a:pt x="5984" y="2817"/>
                    </a:lnTo>
                    <a:lnTo>
                      <a:pt x="5990" y="2994"/>
                    </a:lnTo>
                    <a:lnTo>
                      <a:pt x="5982" y="3189"/>
                    </a:lnTo>
                    <a:lnTo>
                      <a:pt x="5964" y="3383"/>
                    </a:lnTo>
                    <a:lnTo>
                      <a:pt x="5932" y="3572"/>
                    </a:lnTo>
                    <a:lnTo>
                      <a:pt x="5890" y="3758"/>
                    </a:lnTo>
                    <a:lnTo>
                      <a:pt x="5836" y="3939"/>
                    </a:lnTo>
                    <a:lnTo>
                      <a:pt x="5770" y="4114"/>
                    </a:lnTo>
                    <a:lnTo>
                      <a:pt x="5696" y="4284"/>
                    </a:lnTo>
                    <a:lnTo>
                      <a:pt x="5611" y="4449"/>
                    </a:lnTo>
                    <a:lnTo>
                      <a:pt x="5515" y="4607"/>
                    </a:lnTo>
                    <a:lnTo>
                      <a:pt x="5411" y="4760"/>
                    </a:lnTo>
                    <a:lnTo>
                      <a:pt x="5297" y="4906"/>
                    </a:lnTo>
                    <a:lnTo>
                      <a:pt x="5176" y="5043"/>
                    </a:lnTo>
                    <a:lnTo>
                      <a:pt x="5044" y="5173"/>
                    </a:lnTo>
                    <a:lnTo>
                      <a:pt x="4907" y="5294"/>
                    </a:lnTo>
                    <a:lnTo>
                      <a:pt x="4761" y="5408"/>
                    </a:lnTo>
                    <a:lnTo>
                      <a:pt x="4609" y="5512"/>
                    </a:lnTo>
                    <a:lnTo>
                      <a:pt x="4452" y="5607"/>
                    </a:lnTo>
                    <a:lnTo>
                      <a:pt x="4286" y="5693"/>
                    </a:lnTo>
                    <a:lnTo>
                      <a:pt x="4117" y="5769"/>
                    </a:lnTo>
                    <a:lnTo>
                      <a:pt x="3939" y="5833"/>
                    </a:lnTo>
                    <a:lnTo>
                      <a:pt x="3760" y="5886"/>
                    </a:lnTo>
                    <a:lnTo>
                      <a:pt x="3574" y="5930"/>
                    </a:lnTo>
                    <a:lnTo>
                      <a:pt x="3385" y="5960"/>
                    </a:lnTo>
                    <a:lnTo>
                      <a:pt x="3191" y="5980"/>
                    </a:lnTo>
                    <a:lnTo>
                      <a:pt x="2994" y="5986"/>
                    </a:lnTo>
                    <a:lnTo>
                      <a:pt x="2798" y="5980"/>
                    </a:lnTo>
                    <a:lnTo>
                      <a:pt x="2605" y="5960"/>
                    </a:lnTo>
                    <a:lnTo>
                      <a:pt x="2415" y="5930"/>
                    </a:lnTo>
                    <a:lnTo>
                      <a:pt x="2230" y="5886"/>
                    </a:lnTo>
                    <a:lnTo>
                      <a:pt x="2048" y="5833"/>
                    </a:lnTo>
                    <a:lnTo>
                      <a:pt x="1873" y="5769"/>
                    </a:lnTo>
                    <a:lnTo>
                      <a:pt x="1703" y="5693"/>
                    </a:lnTo>
                    <a:lnTo>
                      <a:pt x="1538" y="5607"/>
                    </a:lnTo>
                    <a:lnTo>
                      <a:pt x="1378" y="5512"/>
                    </a:lnTo>
                    <a:lnTo>
                      <a:pt x="1227" y="5408"/>
                    </a:lnTo>
                    <a:lnTo>
                      <a:pt x="1081" y="5294"/>
                    </a:lnTo>
                    <a:lnTo>
                      <a:pt x="943" y="5173"/>
                    </a:lnTo>
                    <a:lnTo>
                      <a:pt x="814" y="5043"/>
                    </a:lnTo>
                    <a:lnTo>
                      <a:pt x="692" y="4906"/>
                    </a:lnTo>
                    <a:lnTo>
                      <a:pt x="578" y="4760"/>
                    </a:lnTo>
                    <a:lnTo>
                      <a:pt x="475" y="4607"/>
                    </a:lnTo>
                    <a:lnTo>
                      <a:pt x="379" y="4449"/>
                    </a:lnTo>
                    <a:lnTo>
                      <a:pt x="293" y="4284"/>
                    </a:lnTo>
                    <a:lnTo>
                      <a:pt x="217" y="4114"/>
                    </a:lnTo>
                    <a:lnTo>
                      <a:pt x="154" y="3939"/>
                    </a:lnTo>
                    <a:lnTo>
                      <a:pt x="100" y="3758"/>
                    </a:lnTo>
                    <a:lnTo>
                      <a:pt x="56" y="3572"/>
                    </a:lnTo>
                    <a:lnTo>
                      <a:pt x="26" y="3383"/>
                    </a:lnTo>
                    <a:lnTo>
                      <a:pt x="6" y="3189"/>
                    </a:lnTo>
                    <a:lnTo>
                      <a:pt x="0" y="2994"/>
                    </a:lnTo>
                    <a:lnTo>
                      <a:pt x="6" y="2797"/>
                    </a:lnTo>
                    <a:lnTo>
                      <a:pt x="26" y="2603"/>
                    </a:lnTo>
                    <a:lnTo>
                      <a:pt x="56" y="2414"/>
                    </a:lnTo>
                    <a:lnTo>
                      <a:pt x="100" y="2229"/>
                    </a:lnTo>
                    <a:lnTo>
                      <a:pt x="154" y="2049"/>
                    </a:lnTo>
                    <a:lnTo>
                      <a:pt x="217" y="1872"/>
                    </a:lnTo>
                    <a:lnTo>
                      <a:pt x="293" y="1702"/>
                    </a:lnTo>
                    <a:lnTo>
                      <a:pt x="379" y="1537"/>
                    </a:lnTo>
                    <a:lnTo>
                      <a:pt x="475" y="1379"/>
                    </a:lnTo>
                    <a:lnTo>
                      <a:pt x="578" y="1228"/>
                    </a:lnTo>
                    <a:lnTo>
                      <a:pt x="692" y="1082"/>
                    </a:lnTo>
                    <a:lnTo>
                      <a:pt x="814" y="945"/>
                    </a:lnTo>
                    <a:lnTo>
                      <a:pt x="943" y="813"/>
                    </a:lnTo>
                    <a:lnTo>
                      <a:pt x="1081" y="692"/>
                    </a:lnTo>
                    <a:lnTo>
                      <a:pt x="1227" y="578"/>
                    </a:lnTo>
                    <a:lnTo>
                      <a:pt x="1378" y="474"/>
                    </a:lnTo>
                    <a:lnTo>
                      <a:pt x="1538" y="379"/>
                    </a:lnTo>
                    <a:lnTo>
                      <a:pt x="1703" y="293"/>
                    </a:lnTo>
                    <a:lnTo>
                      <a:pt x="1873" y="219"/>
                    </a:lnTo>
                    <a:lnTo>
                      <a:pt x="2048" y="154"/>
                    </a:lnTo>
                    <a:lnTo>
                      <a:pt x="2230" y="100"/>
                    </a:lnTo>
                    <a:lnTo>
                      <a:pt x="2415" y="58"/>
                    </a:lnTo>
                    <a:lnTo>
                      <a:pt x="2605" y="26"/>
                    </a:lnTo>
                    <a:lnTo>
                      <a:pt x="2798" y="8"/>
                    </a:lnTo>
                    <a:lnTo>
                      <a:pt x="299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Freeform 94"/>
              <p:cNvSpPr>
                <a:spLocks noEditPoints="1"/>
              </p:cNvSpPr>
              <p:nvPr/>
            </p:nvSpPr>
            <p:spPr bwMode="auto">
              <a:xfrm>
                <a:off x="5743575" y="2724151"/>
                <a:ext cx="1131888" cy="1131888"/>
              </a:xfrm>
              <a:custGeom>
                <a:avLst/>
                <a:gdLst>
                  <a:gd name="T0" fmla="*/ 644 w 1426"/>
                  <a:gd name="T1" fmla="*/ 291 h 1426"/>
                  <a:gd name="T2" fmla="*/ 516 w 1426"/>
                  <a:gd name="T3" fmla="*/ 333 h 1426"/>
                  <a:gd name="T4" fmla="*/ 411 w 1426"/>
                  <a:gd name="T5" fmla="*/ 411 h 1426"/>
                  <a:gd name="T6" fmla="*/ 333 w 1426"/>
                  <a:gd name="T7" fmla="*/ 517 h 1426"/>
                  <a:gd name="T8" fmla="*/ 291 w 1426"/>
                  <a:gd name="T9" fmla="*/ 644 h 1426"/>
                  <a:gd name="T10" fmla="*/ 291 w 1426"/>
                  <a:gd name="T11" fmla="*/ 782 h 1426"/>
                  <a:gd name="T12" fmla="*/ 333 w 1426"/>
                  <a:gd name="T13" fmla="*/ 909 h 1426"/>
                  <a:gd name="T14" fmla="*/ 411 w 1426"/>
                  <a:gd name="T15" fmla="*/ 1015 h 1426"/>
                  <a:gd name="T16" fmla="*/ 516 w 1426"/>
                  <a:gd name="T17" fmla="*/ 1093 h 1426"/>
                  <a:gd name="T18" fmla="*/ 644 w 1426"/>
                  <a:gd name="T19" fmla="*/ 1135 h 1426"/>
                  <a:gd name="T20" fmla="*/ 782 w 1426"/>
                  <a:gd name="T21" fmla="*/ 1135 h 1426"/>
                  <a:gd name="T22" fmla="*/ 909 w 1426"/>
                  <a:gd name="T23" fmla="*/ 1093 h 1426"/>
                  <a:gd name="T24" fmla="*/ 1015 w 1426"/>
                  <a:gd name="T25" fmla="*/ 1015 h 1426"/>
                  <a:gd name="T26" fmla="*/ 1093 w 1426"/>
                  <a:gd name="T27" fmla="*/ 909 h 1426"/>
                  <a:gd name="T28" fmla="*/ 1135 w 1426"/>
                  <a:gd name="T29" fmla="*/ 782 h 1426"/>
                  <a:gd name="T30" fmla="*/ 1135 w 1426"/>
                  <a:gd name="T31" fmla="*/ 644 h 1426"/>
                  <a:gd name="T32" fmla="*/ 1093 w 1426"/>
                  <a:gd name="T33" fmla="*/ 517 h 1426"/>
                  <a:gd name="T34" fmla="*/ 1015 w 1426"/>
                  <a:gd name="T35" fmla="*/ 411 h 1426"/>
                  <a:gd name="T36" fmla="*/ 909 w 1426"/>
                  <a:gd name="T37" fmla="*/ 333 h 1426"/>
                  <a:gd name="T38" fmla="*/ 782 w 1426"/>
                  <a:gd name="T39" fmla="*/ 291 h 1426"/>
                  <a:gd name="T40" fmla="*/ 712 w 1426"/>
                  <a:gd name="T41" fmla="*/ 0 h 1426"/>
                  <a:gd name="T42" fmla="*/ 887 w 1426"/>
                  <a:gd name="T43" fmla="*/ 22 h 1426"/>
                  <a:gd name="T44" fmla="*/ 1047 w 1426"/>
                  <a:gd name="T45" fmla="*/ 84 h 1426"/>
                  <a:gd name="T46" fmla="*/ 1186 w 1426"/>
                  <a:gd name="T47" fmla="*/ 182 h 1426"/>
                  <a:gd name="T48" fmla="*/ 1298 w 1426"/>
                  <a:gd name="T49" fmla="*/ 307 h 1426"/>
                  <a:gd name="T50" fmla="*/ 1378 w 1426"/>
                  <a:gd name="T51" fmla="*/ 457 h 1426"/>
                  <a:gd name="T52" fmla="*/ 1420 w 1426"/>
                  <a:gd name="T53" fmla="*/ 624 h 1426"/>
                  <a:gd name="T54" fmla="*/ 1420 w 1426"/>
                  <a:gd name="T55" fmla="*/ 802 h 1426"/>
                  <a:gd name="T56" fmla="*/ 1378 w 1426"/>
                  <a:gd name="T57" fmla="*/ 971 h 1426"/>
                  <a:gd name="T58" fmla="*/ 1298 w 1426"/>
                  <a:gd name="T59" fmla="*/ 1121 h 1426"/>
                  <a:gd name="T60" fmla="*/ 1186 w 1426"/>
                  <a:gd name="T61" fmla="*/ 1246 h 1426"/>
                  <a:gd name="T62" fmla="*/ 1047 w 1426"/>
                  <a:gd name="T63" fmla="*/ 1342 h 1426"/>
                  <a:gd name="T64" fmla="*/ 887 w 1426"/>
                  <a:gd name="T65" fmla="*/ 1404 h 1426"/>
                  <a:gd name="T66" fmla="*/ 712 w 1426"/>
                  <a:gd name="T67" fmla="*/ 1426 h 1426"/>
                  <a:gd name="T68" fmla="*/ 536 w 1426"/>
                  <a:gd name="T69" fmla="*/ 1404 h 1426"/>
                  <a:gd name="T70" fmla="*/ 377 w 1426"/>
                  <a:gd name="T71" fmla="*/ 1342 h 1426"/>
                  <a:gd name="T72" fmla="*/ 239 w 1426"/>
                  <a:gd name="T73" fmla="*/ 1246 h 1426"/>
                  <a:gd name="T74" fmla="*/ 127 w 1426"/>
                  <a:gd name="T75" fmla="*/ 1121 h 1426"/>
                  <a:gd name="T76" fmla="*/ 48 w 1426"/>
                  <a:gd name="T77" fmla="*/ 971 h 1426"/>
                  <a:gd name="T78" fmla="*/ 6 w 1426"/>
                  <a:gd name="T79" fmla="*/ 802 h 1426"/>
                  <a:gd name="T80" fmla="*/ 6 w 1426"/>
                  <a:gd name="T81" fmla="*/ 624 h 1426"/>
                  <a:gd name="T82" fmla="*/ 48 w 1426"/>
                  <a:gd name="T83" fmla="*/ 457 h 1426"/>
                  <a:gd name="T84" fmla="*/ 127 w 1426"/>
                  <a:gd name="T85" fmla="*/ 307 h 1426"/>
                  <a:gd name="T86" fmla="*/ 239 w 1426"/>
                  <a:gd name="T87" fmla="*/ 182 h 1426"/>
                  <a:gd name="T88" fmla="*/ 377 w 1426"/>
                  <a:gd name="T89" fmla="*/ 84 h 1426"/>
                  <a:gd name="T90" fmla="*/ 536 w 1426"/>
                  <a:gd name="T91" fmla="*/ 22 h 1426"/>
                  <a:gd name="T92" fmla="*/ 712 w 1426"/>
                  <a:gd name="T9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6" h="1426">
                    <a:moveTo>
                      <a:pt x="712" y="285"/>
                    </a:moveTo>
                    <a:lnTo>
                      <a:pt x="644" y="291"/>
                    </a:lnTo>
                    <a:lnTo>
                      <a:pt x="578" y="307"/>
                    </a:lnTo>
                    <a:lnTo>
                      <a:pt x="516" y="333"/>
                    </a:lnTo>
                    <a:lnTo>
                      <a:pt x="460" y="369"/>
                    </a:lnTo>
                    <a:lnTo>
                      <a:pt x="411" y="411"/>
                    </a:lnTo>
                    <a:lnTo>
                      <a:pt x="367" y="461"/>
                    </a:lnTo>
                    <a:lnTo>
                      <a:pt x="333" y="517"/>
                    </a:lnTo>
                    <a:lnTo>
                      <a:pt x="307" y="579"/>
                    </a:lnTo>
                    <a:lnTo>
                      <a:pt x="291" y="644"/>
                    </a:lnTo>
                    <a:lnTo>
                      <a:pt x="285" y="714"/>
                    </a:lnTo>
                    <a:lnTo>
                      <a:pt x="291" y="782"/>
                    </a:lnTo>
                    <a:lnTo>
                      <a:pt x="307" y="848"/>
                    </a:lnTo>
                    <a:lnTo>
                      <a:pt x="333" y="909"/>
                    </a:lnTo>
                    <a:lnTo>
                      <a:pt x="367" y="965"/>
                    </a:lnTo>
                    <a:lnTo>
                      <a:pt x="411" y="1015"/>
                    </a:lnTo>
                    <a:lnTo>
                      <a:pt x="460" y="1059"/>
                    </a:lnTo>
                    <a:lnTo>
                      <a:pt x="516" y="1093"/>
                    </a:lnTo>
                    <a:lnTo>
                      <a:pt x="578" y="1119"/>
                    </a:lnTo>
                    <a:lnTo>
                      <a:pt x="644" y="1135"/>
                    </a:lnTo>
                    <a:lnTo>
                      <a:pt x="712" y="1141"/>
                    </a:lnTo>
                    <a:lnTo>
                      <a:pt x="782" y="1135"/>
                    </a:lnTo>
                    <a:lnTo>
                      <a:pt x="847" y="1119"/>
                    </a:lnTo>
                    <a:lnTo>
                      <a:pt x="909" y="1093"/>
                    </a:lnTo>
                    <a:lnTo>
                      <a:pt x="965" y="1059"/>
                    </a:lnTo>
                    <a:lnTo>
                      <a:pt x="1015" y="1015"/>
                    </a:lnTo>
                    <a:lnTo>
                      <a:pt x="1057" y="965"/>
                    </a:lnTo>
                    <a:lnTo>
                      <a:pt x="1093" y="909"/>
                    </a:lnTo>
                    <a:lnTo>
                      <a:pt x="1119" y="848"/>
                    </a:lnTo>
                    <a:lnTo>
                      <a:pt x="1135" y="782"/>
                    </a:lnTo>
                    <a:lnTo>
                      <a:pt x="1141" y="714"/>
                    </a:lnTo>
                    <a:lnTo>
                      <a:pt x="1135" y="644"/>
                    </a:lnTo>
                    <a:lnTo>
                      <a:pt x="1119" y="579"/>
                    </a:lnTo>
                    <a:lnTo>
                      <a:pt x="1093" y="517"/>
                    </a:lnTo>
                    <a:lnTo>
                      <a:pt x="1057" y="461"/>
                    </a:lnTo>
                    <a:lnTo>
                      <a:pt x="1015" y="411"/>
                    </a:lnTo>
                    <a:lnTo>
                      <a:pt x="965" y="369"/>
                    </a:lnTo>
                    <a:lnTo>
                      <a:pt x="909" y="333"/>
                    </a:lnTo>
                    <a:lnTo>
                      <a:pt x="847" y="307"/>
                    </a:lnTo>
                    <a:lnTo>
                      <a:pt x="782" y="291"/>
                    </a:lnTo>
                    <a:lnTo>
                      <a:pt x="712" y="285"/>
                    </a:lnTo>
                    <a:close/>
                    <a:moveTo>
                      <a:pt x="712" y="0"/>
                    </a:moveTo>
                    <a:lnTo>
                      <a:pt x="802" y="6"/>
                    </a:lnTo>
                    <a:lnTo>
                      <a:pt x="887" y="22"/>
                    </a:lnTo>
                    <a:lnTo>
                      <a:pt x="969" y="48"/>
                    </a:lnTo>
                    <a:lnTo>
                      <a:pt x="1047" y="84"/>
                    </a:lnTo>
                    <a:lnTo>
                      <a:pt x="1119" y="128"/>
                    </a:lnTo>
                    <a:lnTo>
                      <a:pt x="1186" y="182"/>
                    </a:lnTo>
                    <a:lnTo>
                      <a:pt x="1246" y="240"/>
                    </a:lnTo>
                    <a:lnTo>
                      <a:pt x="1298" y="307"/>
                    </a:lnTo>
                    <a:lnTo>
                      <a:pt x="1342" y="379"/>
                    </a:lnTo>
                    <a:lnTo>
                      <a:pt x="1378" y="457"/>
                    </a:lnTo>
                    <a:lnTo>
                      <a:pt x="1404" y="539"/>
                    </a:lnTo>
                    <a:lnTo>
                      <a:pt x="1420" y="624"/>
                    </a:lnTo>
                    <a:lnTo>
                      <a:pt x="1426" y="714"/>
                    </a:lnTo>
                    <a:lnTo>
                      <a:pt x="1420" y="802"/>
                    </a:lnTo>
                    <a:lnTo>
                      <a:pt x="1404" y="889"/>
                    </a:lnTo>
                    <a:lnTo>
                      <a:pt x="1378" y="971"/>
                    </a:lnTo>
                    <a:lnTo>
                      <a:pt x="1342" y="1047"/>
                    </a:lnTo>
                    <a:lnTo>
                      <a:pt x="1298" y="1121"/>
                    </a:lnTo>
                    <a:lnTo>
                      <a:pt x="1246" y="1186"/>
                    </a:lnTo>
                    <a:lnTo>
                      <a:pt x="1186" y="1246"/>
                    </a:lnTo>
                    <a:lnTo>
                      <a:pt x="1119" y="1298"/>
                    </a:lnTo>
                    <a:lnTo>
                      <a:pt x="1047" y="1342"/>
                    </a:lnTo>
                    <a:lnTo>
                      <a:pt x="969" y="1378"/>
                    </a:lnTo>
                    <a:lnTo>
                      <a:pt x="887" y="1404"/>
                    </a:lnTo>
                    <a:lnTo>
                      <a:pt x="802" y="1420"/>
                    </a:lnTo>
                    <a:lnTo>
                      <a:pt x="712" y="1426"/>
                    </a:lnTo>
                    <a:lnTo>
                      <a:pt x="624" y="1420"/>
                    </a:lnTo>
                    <a:lnTo>
                      <a:pt x="536" y="1404"/>
                    </a:lnTo>
                    <a:lnTo>
                      <a:pt x="455" y="1378"/>
                    </a:lnTo>
                    <a:lnTo>
                      <a:pt x="377" y="1342"/>
                    </a:lnTo>
                    <a:lnTo>
                      <a:pt x="305" y="1298"/>
                    </a:lnTo>
                    <a:lnTo>
                      <a:pt x="239" y="1246"/>
                    </a:lnTo>
                    <a:lnTo>
                      <a:pt x="179" y="1186"/>
                    </a:lnTo>
                    <a:lnTo>
                      <a:pt x="127" y="1121"/>
                    </a:lnTo>
                    <a:lnTo>
                      <a:pt x="84" y="1047"/>
                    </a:lnTo>
                    <a:lnTo>
                      <a:pt x="48" y="971"/>
                    </a:lnTo>
                    <a:lnTo>
                      <a:pt x="22" y="889"/>
                    </a:lnTo>
                    <a:lnTo>
                      <a:pt x="6" y="802"/>
                    </a:lnTo>
                    <a:lnTo>
                      <a:pt x="0" y="714"/>
                    </a:lnTo>
                    <a:lnTo>
                      <a:pt x="6" y="624"/>
                    </a:lnTo>
                    <a:lnTo>
                      <a:pt x="22" y="539"/>
                    </a:lnTo>
                    <a:lnTo>
                      <a:pt x="48" y="457"/>
                    </a:lnTo>
                    <a:lnTo>
                      <a:pt x="84" y="379"/>
                    </a:lnTo>
                    <a:lnTo>
                      <a:pt x="127" y="307"/>
                    </a:lnTo>
                    <a:lnTo>
                      <a:pt x="179" y="240"/>
                    </a:lnTo>
                    <a:lnTo>
                      <a:pt x="239" y="182"/>
                    </a:lnTo>
                    <a:lnTo>
                      <a:pt x="305" y="128"/>
                    </a:lnTo>
                    <a:lnTo>
                      <a:pt x="377" y="84"/>
                    </a:lnTo>
                    <a:lnTo>
                      <a:pt x="455" y="48"/>
                    </a:lnTo>
                    <a:lnTo>
                      <a:pt x="536" y="22"/>
                    </a:lnTo>
                    <a:lnTo>
                      <a:pt x="624" y="6"/>
                    </a:lnTo>
                    <a:lnTo>
                      <a:pt x="71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Freeform 95"/>
              <p:cNvSpPr>
                <a:spLocks noEditPoints="1"/>
              </p:cNvSpPr>
              <p:nvPr/>
            </p:nvSpPr>
            <p:spPr bwMode="auto">
              <a:xfrm>
                <a:off x="6196013" y="461963"/>
                <a:ext cx="2941638" cy="2941638"/>
              </a:xfrm>
              <a:custGeom>
                <a:avLst/>
                <a:gdLst>
                  <a:gd name="T0" fmla="*/ 2852 w 3706"/>
                  <a:gd name="T1" fmla="*/ 486 h 3706"/>
                  <a:gd name="T2" fmla="*/ 2567 w 3706"/>
                  <a:gd name="T3" fmla="*/ 771 h 3706"/>
                  <a:gd name="T4" fmla="*/ 2567 w 3706"/>
                  <a:gd name="T5" fmla="*/ 1140 h 3706"/>
                  <a:gd name="T6" fmla="*/ 2936 w 3706"/>
                  <a:gd name="T7" fmla="*/ 1140 h 3706"/>
                  <a:gd name="T8" fmla="*/ 3221 w 3706"/>
                  <a:gd name="T9" fmla="*/ 855 h 3706"/>
                  <a:gd name="T10" fmla="*/ 2994 w 3706"/>
                  <a:gd name="T11" fmla="*/ 855 h 3706"/>
                  <a:gd name="T12" fmla="*/ 2956 w 3706"/>
                  <a:gd name="T13" fmla="*/ 851 h 3706"/>
                  <a:gd name="T14" fmla="*/ 2922 w 3706"/>
                  <a:gd name="T15" fmla="*/ 837 h 3706"/>
                  <a:gd name="T16" fmla="*/ 2894 w 3706"/>
                  <a:gd name="T17" fmla="*/ 813 h 3706"/>
                  <a:gd name="T18" fmla="*/ 2870 w 3706"/>
                  <a:gd name="T19" fmla="*/ 785 h 3706"/>
                  <a:gd name="T20" fmla="*/ 2856 w 3706"/>
                  <a:gd name="T21" fmla="*/ 751 h 3706"/>
                  <a:gd name="T22" fmla="*/ 2852 w 3706"/>
                  <a:gd name="T23" fmla="*/ 714 h 3706"/>
                  <a:gd name="T24" fmla="*/ 2852 w 3706"/>
                  <a:gd name="T25" fmla="*/ 486 h 3706"/>
                  <a:gd name="T26" fmla="*/ 2984 w 3706"/>
                  <a:gd name="T27" fmla="*/ 0 h 3706"/>
                  <a:gd name="T28" fmla="*/ 3016 w 3706"/>
                  <a:gd name="T29" fmla="*/ 2 h 3706"/>
                  <a:gd name="T30" fmla="*/ 3048 w 3706"/>
                  <a:gd name="T31" fmla="*/ 12 h 3706"/>
                  <a:gd name="T32" fmla="*/ 3078 w 3706"/>
                  <a:gd name="T33" fmla="*/ 28 h 3706"/>
                  <a:gd name="T34" fmla="*/ 3104 w 3706"/>
                  <a:gd name="T35" fmla="*/ 52 h 3706"/>
                  <a:gd name="T36" fmla="*/ 3122 w 3706"/>
                  <a:gd name="T37" fmla="*/ 78 h 3706"/>
                  <a:gd name="T38" fmla="*/ 3134 w 3706"/>
                  <a:gd name="T39" fmla="*/ 110 h 3706"/>
                  <a:gd name="T40" fmla="*/ 3138 w 3706"/>
                  <a:gd name="T41" fmla="*/ 144 h 3706"/>
                  <a:gd name="T42" fmla="*/ 3138 w 3706"/>
                  <a:gd name="T43" fmla="*/ 570 h 3706"/>
                  <a:gd name="T44" fmla="*/ 3564 w 3706"/>
                  <a:gd name="T45" fmla="*/ 570 h 3706"/>
                  <a:gd name="T46" fmla="*/ 3598 w 3706"/>
                  <a:gd name="T47" fmla="*/ 574 h 3706"/>
                  <a:gd name="T48" fmla="*/ 3630 w 3706"/>
                  <a:gd name="T49" fmla="*/ 586 h 3706"/>
                  <a:gd name="T50" fmla="*/ 3658 w 3706"/>
                  <a:gd name="T51" fmla="*/ 604 h 3706"/>
                  <a:gd name="T52" fmla="*/ 3680 w 3706"/>
                  <a:gd name="T53" fmla="*/ 630 h 3706"/>
                  <a:gd name="T54" fmla="*/ 3696 w 3706"/>
                  <a:gd name="T55" fmla="*/ 658 h 3706"/>
                  <a:gd name="T56" fmla="*/ 3706 w 3706"/>
                  <a:gd name="T57" fmla="*/ 692 h 3706"/>
                  <a:gd name="T58" fmla="*/ 3706 w 3706"/>
                  <a:gd name="T59" fmla="*/ 726 h 3706"/>
                  <a:gd name="T60" fmla="*/ 3700 w 3706"/>
                  <a:gd name="T61" fmla="*/ 757 h 3706"/>
                  <a:gd name="T62" fmla="*/ 3686 w 3706"/>
                  <a:gd name="T63" fmla="*/ 787 h 3706"/>
                  <a:gd name="T64" fmla="*/ 3666 w 3706"/>
                  <a:gd name="T65" fmla="*/ 813 h 3706"/>
                  <a:gd name="T66" fmla="*/ 3096 w 3706"/>
                  <a:gd name="T67" fmla="*/ 1383 h 3706"/>
                  <a:gd name="T68" fmla="*/ 3066 w 3706"/>
                  <a:gd name="T69" fmla="*/ 1407 h 3706"/>
                  <a:gd name="T70" fmla="*/ 3032 w 3706"/>
                  <a:gd name="T71" fmla="*/ 1421 h 3706"/>
                  <a:gd name="T72" fmla="*/ 2994 w 3706"/>
                  <a:gd name="T73" fmla="*/ 1425 h 3706"/>
                  <a:gd name="T74" fmla="*/ 2483 w 3706"/>
                  <a:gd name="T75" fmla="*/ 1425 h 3706"/>
                  <a:gd name="T76" fmla="*/ 244 w 3706"/>
                  <a:gd name="T77" fmla="*/ 3664 h 3706"/>
                  <a:gd name="T78" fmla="*/ 214 w 3706"/>
                  <a:gd name="T79" fmla="*/ 3688 h 3706"/>
                  <a:gd name="T80" fmla="*/ 178 w 3706"/>
                  <a:gd name="T81" fmla="*/ 3702 h 3706"/>
                  <a:gd name="T82" fmla="*/ 142 w 3706"/>
                  <a:gd name="T83" fmla="*/ 3706 h 3706"/>
                  <a:gd name="T84" fmla="*/ 106 w 3706"/>
                  <a:gd name="T85" fmla="*/ 3702 h 3706"/>
                  <a:gd name="T86" fmla="*/ 72 w 3706"/>
                  <a:gd name="T87" fmla="*/ 3688 h 3706"/>
                  <a:gd name="T88" fmla="*/ 42 w 3706"/>
                  <a:gd name="T89" fmla="*/ 3664 h 3706"/>
                  <a:gd name="T90" fmla="*/ 18 w 3706"/>
                  <a:gd name="T91" fmla="*/ 3634 h 3706"/>
                  <a:gd name="T92" fmla="*/ 4 w 3706"/>
                  <a:gd name="T93" fmla="*/ 3600 h 3706"/>
                  <a:gd name="T94" fmla="*/ 0 w 3706"/>
                  <a:gd name="T95" fmla="*/ 3564 h 3706"/>
                  <a:gd name="T96" fmla="*/ 4 w 3706"/>
                  <a:gd name="T97" fmla="*/ 3528 h 3706"/>
                  <a:gd name="T98" fmla="*/ 18 w 3706"/>
                  <a:gd name="T99" fmla="*/ 3492 h 3706"/>
                  <a:gd name="T100" fmla="*/ 42 w 3706"/>
                  <a:gd name="T101" fmla="*/ 3462 h 3706"/>
                  <a:gd name="T102" fmla="*/ 2282 w 3706"/>
                  <a:gd name="T103" fmla="*/ 1224 h 3706"/>
                  <a:gd name="T104" fmla="*/ 2282 w 3706"/>
                  <a:gd name="T105" fmla="*/ 714 h 3706"/>
                  <a:gd name="T106" fmla="*/ 2286 w 3706"/>
                  <a:gd name="T107" fmla="*/ 676 h 3706"/>
                  <a:gd name="T108" fmla="*/ 2300 w 3706"/>
                  <a:gd name="T109" fmla="*/ 642 h 3706"/>
                  <a:gd name="T110" fmla="*/ 2324 w 3706"/>
                  <a:gd name="T111" fmla="*/ 612 h 3706"/>
                  <a:gd name="T112" fmla="*/ 2894 w 3706"/>
                  <a:gd name="T113" fmla="*/ 42 h 3706"/>
                  <a:gd name="T114" fmla="*/ 2920 w 3706"/>
                  <a:gd name="T115" fmla="*/ 22 h 3706"/>
                  <a:gd name="T116" fmla="*/ 2950 w 3706"/>
                  <a:gd name="T117" fmla="*/ 8 h 3706"/>
                  <a:gd name="T118" fmla="*/ 2984 w 3706"/>
                  <a:gd name="T119" fmla="*/ 0 h 3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6" h="3706">
                    <a:moveTo>
                      <a:pt x="2852" y="486"/>
                    </a:moveTo>
                    <a:lnTo>
                      <a:pt x="2567" y="771"/>
                    </a:lnTo>
                    <a:lnTo>
                      <a:pt x="2567" y="1140"/>
                    </a:lnTo>
                    <a:lnTo>
                      <a:pt x="2936" y="1140"/>
                    </a:lnTo>
                    <a:lnTo>
                      <a:pt x="3221" y="855"/>
                    </a:lnTo>
                    <a:lnTo>
                      <a:pt x="2994" y="855"/>
                    </a:lnTo>
                    <a:lnTo>
                      <a:pt x="2956" y="851"/>
                    </a:lnTo>
                    <a:lnTo>
                      <a:pt x="2922" y="837"/>
                    </a:lnTo>
                    <a:lnTo>
                      <a:pt x="2894" y="813"/>
                    </a:lnTo>
                    <a:lnTo>
                      <a:pt x="2870" y="785"/>
                    </a:lnTo>
                    <a:lnTo>
                      <a:pt x="2856" y="751"/>
                    </a:lnTo>
                    <a:lnTo>
                      <a:pt x="2852" y="714"/>
                    </a:lnTo>
                    <a:lnTo>
                      <a:pt x="2852" y="486"/>
                    </a:lnTo>
                    <a:close/>
                    <a:moveTo>
                      <a:pt x="2984" y="0"/>
                    </a:moveTo>
                    <a:lnTo>
                      <a:pt x="3016" y="2"/>
                    </a:lnTo>
                    <a:lnTo>
                      <a:pt x="3048" y="12"/>
                    </a:lnTo>
                    <a:lnTo>
                      <a:pt x="3078" y="28"/>
                    </a:lnTo>
                    <a:lnTo>
                      <a:pt x="3104" y="52"/>
                    </a:lnTo>
                    <a:lnTo>
                      <a:pt x="3122" y="78"/>
                    </a:lnTo>
                    <a:lnTo>
                      <a:pt x="3134" y="110"/>
                    </a:lnTo>
                    <a:lnTo>
                      <a:pt x="3138" y="144"/>
                    </a:lnTo>
                    <a:lnTo>
                      <a:pt x="3138" y="570"/>
                    </a:lnTo>
                    <a:lnTo>
                      <a:pt x="3564" y="570"/>
                    </a:lnTo>
                    <a:lnTo>
                      <a:pt x="3598" y="574"/>
                    </a:lnTo>
                    <a:lnTo>
                      <a:pt x="3630" y="586"/>
                    </a:lnTo>
                    <a:lnTo>
                      <a:pt x="3658" y="604"/>
                    </a:lnTo>
                    <a:lnTo>
                      <a:pt x="3680" y="630"/>
                    </a:lnTo>
                    <a:lnTo>
                      <a:pt x="3696" y="658"/>
                    </a:lnTo>
                    <a:lnTo>
                      <a:pt x="3706" y="692"/>
                    </a:lnTo>
                    <a:lnTo>
                      <a:pt x="3706" y="726"/>
                    </a:lnTo>
                    <a:lnTo>
                      <a:pt x="3700" y="757"/>
                    </a:lnTo>
                    <a:lnTo>
                      <a:pt x="3686" y="787"/>
                    </a:lnTo>
                    <a:lnTo>
                      <a:pt x="3666" y="813"/>
                    </a:lnTo>
                    <a:lnTo>
                      <a:pt x="3096" y="1383"/>
                    </a:lnTo>
                    <a:lnTo>
                      <a:pt x="3066" y="1407"/>
                    </a:lnTo>
                    <a:lnTo>
                      <a:pt x="3032" y="1421"/>
                    </a:lnTo>
                    <a:lnTo>
                      <a:pt x="2994" y="1425"/>
                    </a:lnTo>
                    <a:lnTo>
                      <a:pt x="2483" y="1425"/>
                    </a:lnTo>
                    <a:lnTo>
                      <a:pt x="244" y="3664"/>
                    </a:lnTo>
                    <a:lnTo>
                      <a:pt x="214" y="3688"/>
                    </a:lnTo>
                    <a:lnTo>
                      <a:pt x="178" y="3702"/>
                    </a:lnTo>
                    <a:lnTo>
                      <a:pt x="142" y="3706"/>
                    </a:lnTo>
                    <a:lnTo>
                      <a:pt x="106" y="3702"/>
                    </a:lnTo>
                    <a:lnTo>
                      <a:pt x="72" y="3688"/>
                    </a:lnTo>
                    <a:lnTo>
                      <a:pt x="42" y="3664"/>
                    </a:lnTo>
                    <a:lnTo>
                      <a:pt x="18" y="3634"/>
                    </a:lnTo>
                    <a:lnTo>
                      <a:pt x="4" y="3600"/>
                    </a:lnTo>
                    <a:lnTo>
                      <a:pt x="0" y="3564"/>
                    </a:lnTo>
                    <a:lnTo>
                      <a:pt x="4" y="3528"/>
                    </a:lnTo>
                    <a:lnTo>
                      <a:pt x="18" y="3492"/>
                    </a:lnTo>
                    <a:lnTo>
                      <a:pt x="42" y="3462"/>
                    </a:lnTo>
                    <a:lnTo>
                      <a:pt x="2282" y="1224"/>
                    </a:lnTo>
                    <a:lnTo>
                      <a:pt x="2282" y="714"/>
                    </a:lnTo>
                    <a:lnTo>
                      <a:pt x="2286" y="676"/>
                    </a:lnTo>
                    <a:lnTo>
                      <a:pt x="2300" y="642"/>
                    </a:lnTo>
                    <a:lnTo>
                      <a:pt x="2324" y="612"/>
                    </a:lnTo>
                    <a:lnTo>
                      <a:pt x="2894" y="42"/>
                    </a:lnTo>
                    <a:lnTo>
                      <a:pt x="2920" y="22"/>
                    </a:lnTo>
                    <a:lnTo>
                      <a:pt x="2950" y="8"/>
                    </a:lnTo>
                    <a:lnTo>
                      <a:pt x="298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Freeform 96"/>
              <p:cNvSpPr>
                <a:spLocks/>
              </p:cNvSpPr>
              <p:nvPr/>
            </p:nvSpPr>
            <p:spPr bwMode="auto">
              <a:xfrm>
                <a:off x="4837113" y="1819276"/>
                <a:ext cx="2943225" cy="2941638"/>
              </a:xfrm>
              <a:custGeom>
                <a:avLst/>
                <a:gdLst>
                  <a:gd name="T0" fmla="*/ 2128 w 3708"/>
                  <a:gd name="T1" fmla="*/ 20 h 3706"/>
                  <a:gd name="T2" fmla="*/ 2523 w 3708"/>
                  <a:gd name="T3" fmla="*/ 128 h 3706"/>
                  <a:gd name="T4" fmla="*/ 2708 w 3708"/>
                  <a:gd name="T5" fmla="*/ 231 h 3706"/>
                  <a:gd name="T6" fmla="*/ 2730 w 3708"/>
                  <a:gd name="T7" fmla="*/ 337 h 3706"/>
                  <a:gd name="T8" fmla="*/ 2669 w 3708"/>
                  <a:gd name="T9" fmla="*/ 429 h 3706"/>
                  <a:gd name="T10" fmla="*/ 2565 w 3708"/>
                  <a:gd name="T11" fmla="*/ 451 h 3706"/>
                  <a:gd name="T12" fmla="*/ 2266 w 3708"/>
                  <a:gd name="T13" fmla="*/ 341 h 3706"/>
                  <a:gd name="T14" fmla="*/ 1853 w 3708"/>
                  <a:gd name="T15" fmla="*/ 285 h 3706"/>
                  <a:gd name="T16" fmla="*/ 1458 w 3708"/>
                  <a:gd name="T17" fmla="*/ 337 h 3706"/>
                  <a:gd name="T18" fmla="*/ 1099 w 3708"/>
                  <a:gd name="T19" fmla="*/ 479 h 3706"/>
                  <a:gd name="T20" fmla="*/ 790 w 3708"/>
                  <a:gd name="T21" fmla="*/ 702 h 3706"/>
                  <a:gd name="T22" fmla="*/ 544 w 3708"/>
                  <a:gd name="T23" fmla="*/ 991 h 3706"/>
                  <a:gd name="T24" fmla="*/ 373 w 3708"/>
                  <a:gd name="T25" fmla="*/ 1334 h 3706"/>
                  <a:gd name="T26" fmla="*/ 291 w 3708"/>
                  <a:gd name="T27" fmla="*/ 1719 h 3706"/>
                  <a:gd name="T28" fmla="*/ 307 w 3708"/>
                  <a:gd name="T29" fmla="*/ 2121 h 3706"/>
                  <a:gd name="T30" fmla="*/ 421 w 3708"/>
                  <a:gd name="T31" fmla="*/ 2492 h 3706"/>
                  <a:gd name="T32" fmla="*/ 618 w 3708"/>
                  <a:gd name="T33" fmla="*/ 2819 h 3706"/>
                  <a:gd name="T34" fmla="*/ 887 w 3708"/>
                  <a:gd name="T35" fmla="*/ 3088 h 3706"/>
                  <a:gd name="T36" fmla="*/ 1215 w 3708"/>
                  <a:gd name="T37" fmla="*/ 3285 h 3706"/>
                  <a:gd name="T38" fmla="*/ 1586 w 3708"/>
                  <a:gd name="T39" fmla="*/ 3399 h 3706"/>
                  <a:gd name="T40" fmla="*/ 1988 w 3708"/>
                  <a:gd name="T41" fmla="*/ 3415 h 3706"/>
                  <a:gd name="T42" fmla="*/ 2373 w 3708"/>
                  <a:gd name="T43" fmla="*/ 3333 h 3706"/>
                  <a:gd name="T44" fmla="*/ 2716 w 3708"/>
                  <a:gd name="T45" fmla="*/ 3162 h 3706"/>
                  <a:gd name="T46" fmla="*/ 3006 w 3708"/>
                  <a:gd name="T47" fmla="*/ 2917 h 3706"/>
                  <a:gd name="T48" fmla="*/ 3229 w 3708"/>
                  <a:gd name="T49" fmla="*/ 2608 h 3706"/>
                  <a:gd name="T50" fmla="*/ 3371 w 3708"/>
                  <a:gd name="T51" fmla="*/ 2249 h 3706"/>
                  <a:gd name="T52" fmla="*/ 3422 w 3708"/>
                  <a:gd name="T53" fmla="*/ 1854 h 3706"/>
                  <a:gd name="T54" fmla="*/ 3367 w 3708"/>
                  <a:gd name="T55" fmla="*/ 1441 h 3706"/>
                  <a:gd name="T56" fmla="*/ 3255 w 3708"/>
                  <a:gd name="T57" fmla="*/ 1142 h 3706"/>
                  <a:gd name="T58" fmla="*/ 3279 w 3708"/>
                  <a:gd name="T59" fmla="*/ 1037 h 3706"/>
                  <a:gd name="T60" fmla="*/ 3371 w 3708"/>
                  <a:gd name="T61" fmla="*/ 977 h 3706"/>
                  <a:gd name="T62" fmla="*/ 3476 w 3708"/>
                  <a:gd name="T63" fmla="*/ 999 h 3706"/>
                  <a:gd name="T64" fmla="*/ 3580 w 3708"/>
                  <a:gd name="T65" fmla="*/ 1184 h 3706"/>
                  <a:gd name="T66" fmla="*/ 3688 w 3708"/>
                  <a:gd name="T67" fmla="*/ 1579 h 3706"/>
                  <a:gd name="T68" fmla="*/ 3702 w 3708"/>
                  <a:gd name="T69" fmla="*/ 2006 h 3706"/>
                  <a:gd name="T70" fmla="*/ 3612 w 3708"/>
                  <a:gd name="T71" fmla="*/ 2438 h 3706"/>
                  <a:gd name="T72" fmla="*/ 3428 w 3708"/>
                  <a:gd name="T73" fmla="*/ 2829 h 3706"/>
                  <a:gd name="T74" fmla="*/ 3163 w 3708"/>
                  <a:gd name="T75" fmla="*/ 3164 h 3706"/>
                  <a:gd name="T76" fmla="*/ 2830 w 3708"/>
                  <a:gd name="T77" fmla="*/ 3429 h 3706"/>
                  <a:gd name="T78" fmla="*/ 2439 w 3708"/>
                  <a:gd name="T79" fmla="*/ 3612 h 3706"/>
                  <a:gd name="T80" fmla="*/ 2004 w 3708"/>
                  <a:gd name="T81" fmla="*/ 3700 h 3706"/>
                  <a:gd name="T82" fmla="*/ 1554 w 3708"/>
                  <a:gd name="T83" fmla="*/ 3682 h 3706"/>
                  <a:gd name="T84" fmla="*/ 1133 w 3708"/>
                  <a:gd name="T85" fmla="*/ 3560 h 3706"/>
                  <a:gd name="T86" fmla="*/ 760 w 3708"/>
                  <a:gd name="T87" fmla="*/ 3347 h 3706"/>
                  <a:gd name="T88" fmla="*/ 447 w 3708"/>
                  <a:gd name="T89" fmla="*/ 3058 h 3706"/>
                  <a:gd name="T90" fmla="*/ 207 w 3708"/>
                  <a:gd name="T91" fmla="*/ 2703 h 3706"/>
                  <a:gd name="T92" fmla="*/ 54 w 3708"/>
                  <a:gd name="T93" fmla="*/ 2299 h 3706"/>
                  <a:gd name="T94" fmla="*/ 0 w 3708"/>
                  <a:gd name="T95" fmla="*/ 1854 h 3706"/>
                  <a:gd name="T96" fmla="*/ 54 w 3708"/>
                  <a:gd name="T97" fmla="*/ 1410 h 3706"/>
                  <a:gd name="T98" fmla="*/ 207 w 3708"/>
                  <a:gd name="T99" fmla="*/ 1003 h 3706"/>
                  <a:gd name="T100" fmla="*/ 447 w 3708"/>
                  <a:gd name="T101" fmla="*/ 648 h 3706"/>
                  <a:gd name="T102" fmla="*/ 760 w 3708"/>
                  <a:gd name="T103" fmla="*/ 359 h 3706"/>
                  <a:gd name="T104" fmla="*/ 1133 w 3708"/>
                  <a:gd name="T105" fmla="*/ 146 h 3706"/>
                  <a:gd name="T106" fmla="*/ 1554 w 3708"/>
                  <a:gd name="T107" fmla="*/ 24 h 3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08" h="3706">
                    <a:moveTo>
                      <a:pt x="1853" y="0"/>
                    </a:moveTo>
                    <a:lnTo>
                      <a:pt x="1990" y="6"/>
                    </a:lnTo>
                    <a:lnTo>
                      <a:pt x="2128" y="20"/>
                    </a:lnTo>
                    <a:lnTo>
                      <a:pt x="2262" y="46"/>
                    </a:lnTo>
                    <a:lnTo>
                      <a:pt x="2393" y="82"/>
                    </a:lnTo>
                    <a:lnTo>
                      <a:pt x="2523" y="128"/>
                    </a:lnTo>
                    <a:lnTo>
                      <a:pt x="2651" y="184"/>
                    </a:lnTo>
                    <a:lnTo>
                      <a:pt x="2683" y="204"/>
                    </a:lnTo>
                    <a:lnTo>
                      <a:pt x="2708" y="231"/>
                    </a:lnTo>
                    <a:lnTo>
                      <a:pt x="2724" y="263"/>
                    </a:lnTo>
                    <a:lnTo>
                      <a:pt x="2732" y="299"/>
                    </a:lnTo>
                    <a:lnTo>
                      <a:pt x="2730" y="337"/>
                    </a:lnTo>
                    <a:lnTo>
                      <a:pt x="2718" y="373"/>
                    </a:lnTo>
                    <a:lnTo>
                      <a:pt x="2696" y="405"/>
                    </a:lnTo>
                    <a:lnTo>
                      <a:pt x="2669" y="429"/>
                    </a:lnTo>
                    <a:lnTo>
                      <a:pt x="2637" y="447"/>
                    </a:lnTo>
                    <a:lnTo>
                      <a:pt x="2601" y="453"/>
                    </a:lnTo>
                    <a:lnTo>
                      <a:pt x="2565" y="451"/>
                    </a:lnTo>
                    <a:lnTo>
                      <a:pt x="2527" y="441"/>
                    </a:lnTo>
                    <a:lnTo>
                      <a:pt x="2397" y="385"/>
                    </a:lnTo>
                    <a:lnTo>
                      <a:pt x="2266" y="341"/>
                    </a:lnTo>
                    <a:lnTo>
                      <a:pt x="2130" y="311"/>
                    </a:lnTo>
                    <a:lnTo>
                      <a:pt x="1992" y="291"/>
                    </a:lnTo>
                    <a:lnTo>
                      <a:pt x="1853" y="285"/>
                    </a:lnTo>
                    <a:lnTo>
                      <a:pt x="1719" y="291"/>
                    </a:lnTo>
                    <a:lnTo>
                      <a:pt x="1586" y="309"/>
                    </a:lnTo>
                    <a:lnTo>
                      <a:pt x="1458" y="337"/>
                    </a:lnTo>
                    <a:lnTo>
                      <a:pt x="1334" y="375"/>
                    </a:lnTo>
                    <a:lnTo>
                      <a:pt x="1215" y="423"/>
                    </a:lnTo>
                    <a:lnTo>
                      <a:pt x="1099" y="479"/>
                    </a:lnTo>
                    <a:lnTo>
                      <a:pt x="991" y="544"/>
                    </a:lnTo>
                    <a:lnTo>
                      <a:pt x="887" y="620"/>
                    </a:lnTo>
                    <a:lnTo>
                      <a:pt x="790" y="702"/>
                    </a:lnTo>
                    <a:lnTo>
                      <a:pt x="702" y="792"/>
                    </a:lnTo>
                    <a:lnTo>
                      <a:pt x="618" y="887"/>
                    </a:lnTo>
                    <a:lnTo>
                      <a:pt x="544" y="991"/>
                    </a:lnTo>
                    <a:lnTo>
                      <a:pt x="479" y="1101"/>
                    </a:lnTo>
                    <a:lnTo>
                      <a:pt x="421" y="1214"/>
                    </a:lnTo>
                    <a:lnTo>
                      <a:pt x="373" y="1334"/>
                    </a:lnTo>
                    <a:lnTo>
                      <a:pt x="335" y="1457"/>
                    </a:lnTo>
                    <a:lnTo>
                      <a:pt x="307" y="1587"/>
                    </a:lnTo>
                    <a:lnTo>
                      <a:pt x="291" y="1719"/>
                    </a:lnTo>
                    <a:lnTo>
                      <a:pt x="285" y="1854"/>
                    </a:lnTo>
                    <a:lnTo>
                      <a:pt x="291" y="1988"/>
                    </a:lnTo>
                    <a:lnTo>
                      <a:pt x="307" y="2121"/>
                    </a:lnTo>
                    <a:lnTo>
                      <a:pt x="335" y="2249"/>
                    </a:lnTo>
                    <a:lnTo>
                      <a:pt x="373" y="2372"/>
                    </a:lnTo>
                    <a:lnTo>
                      <a:pt x="421" y="2492"/>
                    </a:lnTo>
                    <a:lnTo>
                      <a:pt x="479" y="2608"/>
                    </a:lnTo>
                    <a:lnTo>
                      <a:pt x="544" y="2715"/>
                    </a:lnTo>
                    <a:lnTo>
                      <a:pt x="618" y="2819"/>
                    </a:lnTo>
                    <a:lnTo>
                      <a:pt x="702" y="2917"/>
                    </a:lnTo>
                    <a:lnTo>
                      <a:pt x="792" y="3006"/>
                    </a:lnTo>
                    <a:lnTo>
                      <a:pt x="887" y="3088"/>
                    </a:lnTo>
                    <a:lnTo>
                      <a:pt x="991" y="3162"/>
                    </a:lnTo>
                    <a:lnTo>
                      <a:pt x="1099" y="3227"/>
                    </a:lnTo>
                    <a:lnTo>
                      <a:pt x="1215" y="3285"/>
                    </a:lnTo>
                    <a:lnTo>
                      <a:pt x="1334" y="3333"/>
                    </a:lnTo>
                    <a:lnTo>
                      <a:pt x="1458" y="3371"/>
                    </a:lnTo>
                    <a:lnTo>
                      <a:pt x="1586" y="3399"/>
                    </a:lnTo>
                    <a:lnTo>
                      <a:pt x="1719" y="3415"/>
                    </a:lnTo>
                    <a:lnTo>
                      <a:pt x="1853" y="3421"/>
                    </a:lnTo>
                    <a:lnTo>
                      <a:pt x="1988" y="3415"/>
                    </a:lnTo>
                    <a:lnTo>
                      <a:pt x="2120" y="3399"/>
                    </a:lnTo>
                    <a:lnTo>
                      <a:pt x="2250" y="3371"/>
                    </a:lnTo>
                    <a:lnTo>
                      <a:pt x="2373" y="3333"/>
                    </a:lnTo>
                    <a:lnTo>
                      <a:pt x="2493" y="3285"/>
                    </a:lnTo>
                    <a:lnTo>
                      <a:pt x="2607" y="3227"/>
                    </a:lnTo>
                    <a:lnTo>
                      <a:pt x="2716" y="3162"/>
                    </a:lnTo>
                    <a:lnTo>
                      <a:pt x="2820" y="3088"/>
                    </a:lnTo>
                    <a:lnTo>
                      <a:pt x="2916" y="3006"/>
                    </a:lnTo>
                    <a:lnTo>
                      <a:pt x="3006" y="2917"/>
                    </a:lnTo>
                    <a:lnTo>
                      <a:pt x="3087" y="2819"/>
                    </a:lnTo>
                    <a:lnTo>
                      <a:pt x="3163" y="2715"/>
                    </a:lnTo>
                    <a:lnTo>
                      <a:pt x="3229" y="2608"/>
                    </a:lnTo>
                    <a:lnTo>
                      <a:pt x="3285" y="2492"/>
                    </a:lnTo>
                    <a:lnTo>
                      <a:pt x="3333" y="2372"/>
                    </a:lnTo>
                    <a:lnTo>
                      <a:pt x="3371" y="2249"/>
                    </a:lnTo>
                    <a:lnTo>
                      <a:pt x="3399" y="2121"/>
                    </a:lnTo>
                    <a:lnTo>
                      <a:pt x="3417" y="1988"/>
                    </a:lnTo>
                    <a:lnTo>
                      <a:pt x="3422" y="1854"/>
                    </a:lnTo>
                    <a:lnTo>
                      <a:pt x="3417" y="1715"/>
                    </a:lnTo>
                    <a:lnTo>
                      <a:pt x="3397" y="1577"/>
                    </a:lnTo>
                    <a:lnTo>
                      <a:pt x="3367" y="1441"/>
                    </a:lnTo>
                    <a:lnTo>
                      <a:pt x="3323" y="1310"/>
                    </a:lnTo>
                    <a:lnTo>
                      <a:pt x="3267" y="1178"/>
                    </a:lnTo>
                    <a:lnTo>
                      <a:pt x="3255" y="1142"/>
                    </a:lnTo>
                    <a:lnTo>
                      <a:pt x="3253" y="1107"/>
                    </a:lnTo>
                    <a:lnTo>
                      <a:pt x="3261" y="1071"/>
                    </a:lnTo>
                    <a:lnTo>
                      <a:pt x="3279" y="1037"/>
                    </a:lnTo>
                    <a:lnTo>
                      <a:pt x="3303" y="1011"/>
                    </a:lnTo>
                    <a:lnTo>
                      <a:pt x="3335" y="989"/>
                    </a:lnTo>
                    <a:lnTo>
                      <a:pt x="3371" y="977"/>
                    </a:lnTo>
                    <a:lnTo>
                      <a:pt x="3407" y="975"/>
                    </a:lnTo>
                    <a:lnTo>
                      <a:pt x="3442" y="983"/>
                    </a:lnTo>
                    <a:lnTo>
                      <a:pt x="3476" y="999"/>
                    </a:lnTo>
                    <a:lnTo>
                      <a:pt x="3504" y="1023"/>
                    </a:lnTo>
                    <a:lnTo>
                      <a:pt x="3524" y="1057"/>
                    </a:lnTo>
                    <a:lnTo>
                      <a:pt x="3580" y="1184"/>
                    </a:lnTo>
                    <a:lnTo>
                      <a:pt x="3626" y="1314"/>
                    </a:lnTo>
                    <a:lnTo>
                      <a:pt x="3662" y="1445"/>
                    </a:lnTo>
                    <a:lnTo>
                      <a:pt x="3688" y="1579"/>
                    </a:lnTo>
                    <a:lnTo>
                      <a:pt x="3702" y="1717"/>
                    </a:lnTo>
                    <a:lnTo>
                      <a:pt x="3708" y="1854"/>
                    </a:lnTo>
                    <a:lnTo>
                      <a:pt x="3702" y="2006"/>
                    </a:lnTo>
                    <a:lnTo>
                      <a:pt x="3684" y="2153"/>
                    </a:lnTo>
                    <a:lnTo>
                      <a:pt x="3654" y="2299"/>
                    </a:lnTo>
                    <a:lnTo>
                      <a:pt x="3612" y="2438"/>
                    </a:lnTo>
                    <a:lnTo>
                      <a:pt x="3562" y="2574"/>
                    </a:lnTo>
                    <a:lnTo>
                      <a:pt x="3500" y="2703"/>
                    </a:lnTo>
                    <a:lnTo>
                      <a:pt x="3428" y="2829"/>
                    </a:lnTo>
                    <a:lnTo>
                      <a:pt x="3349" y="2946"/>
                    </a:lnTo>
                    <a:lnTo>
                      <a:pt x="3261" y="3058"/>
                    </a:lnTo>
                    <a:lnTo>
                      <a:pt x="3163" y="3164"/>
                    </a:lnTo>
                    <a:lnTo>
                      <a:pt x="3059" y="3259"/>
                    </a:lnTo>
                    <a:lnTo>
                      <a:pt x="2948" y="3347"/>
                    </a:lnTo>
                    <a:lnTo>
                      <a:pt x="2830" y="3429"/>
                    </a:lnTo>
                    <a:lnTo>
                      <a:pt x="2704" y="3499"/>
                    </a:lnTo>
                    <a:lnTo>
                      <a:pt x="2575" y="3560"/>
                    </a:lnTo>
                    <a:lnTo>
                      <a:pt x="2439" y="3612"/>
                    </a:lnTo>
                    <a:lnTo>
                      <a:pt x="2298" y="3652"/>
                    </a:lnTo>
                    <a:lnTo>
                      <a:pt x="2154" y="3682"/>
                    </a:lnTo>
                    <a:lnTo>
                      <a:pt x="2004" y="3700"/>
                    </a:lnTo>
                    <a:lnTo>
                      <a:pt x="1853" y="3706"/>
                    </a:lnTo>
                    <a:lnTo>
                      <a:pt x="1701" y="3700"/>
                    </a:lnTo>
                    <a:lnTo>
                      <a:pt x="1554" y="3682"/>
                    </a:lnTo>
                    <a:lnTo>
                      <a:pt x="1408" y="3652"/>
                    </a:lnTo>
                    <a:lnTo>
                      <a:pt x="1268" y="3612"/>
                    </a:lnTo>
                    <a:lnTo>
                      <a:pt x="1133" y="3560"/>
                    </a:lnTo>
                    <a:lnTo>
                      <a:pt x="1003" y="3499"/>
                    </a:lnTo>
                    <a:lnTo>
                      <a:pt x="877" y="3429"/>
                    </a:lnTo>
                    <a:lnTo>
                      <a:pt x="760" y="3347"/>
                    </a:lnTo>
                    <a:lnTo>
                      <a:pt x="648" y="3259"/>
                    </a:lnTo>
                    <a:lnTo>
                      <a:pt x="542" y="3164"/>
                    </a:lnTo>
                    <a:lnTo>
                      <a:pt x="447" y="3058"/>
                    </a:lnTo>
                    <a:lnTo>
                      <a:pt x="359" y="2946"/>
                    </a:lnTo>
                    <a:lnTo>
                      <a:pt x="277" y="2829"/>
                    </a:lnTo>
                    <a:lnTo>
                      <a:pt x="207" y="2703"/>
                    </a:lnTo>
                    <a:lnTo>
                      <a:pt x="145" y="2574"/>
                    </a:lnTo>
                    <a:lnTo>
                      <a:pt x="94" y="2438"/>
                    </a:lnTo>
                    <a:lnTo>
                      <a:pt x="54" y="2299"/>
                    </a:lnTo>
                    <a:lnTo>
                      <a:pt x="24" y="2153"/>
                    </a:lnTo>
                    <a:lnTo>
                      <a:pt x="6" y="2006"/>
                    </a:lnTo>
                    <a:lnTo>
                      <a:pt x="0" y="1854"/>
                    </a:lnTo>
                    <a:lnTo>
                      <a:pt x="6" y="1703"/>
                    </a:lnTo>
                    <a:lnTo>
                      <a:pt x="24" y="1553"/>
                    </a:lnTo>
                    <a:lnTo>
                      <a:pt x="54" y="1410"/>
                    </a:lnTo>
                    <a:lnTo>
                      <a:pt x="94" y="1268"/>
                    </a:lnTo>
                    <a:lnTo>
                      <a:pt x="145" y="1132"/>
                    </a:lnTo>
                    <a:lnTo>
                      <a:pt x="207" y="1003"/>
                    </a:lnTo>
                    <a:lnTo>
                      <a:pt x="277" y="877"/>
                    </a:lnTo>
                    <a:lnTo>
                      <a:pt x="359" y="760"/>
                    </a:lnTo>
                    <a:lnTo>
                      <a:pt x="447" y="648"/>
                    </a:lnTo>
                    <a:lnTo>
                      <a:pt x="542" y="544"/>
                    </a:lnTo>
                    <a:lnTo>
                      <a:pt x="648" y="447"/>
                    </a:lnTo>
                    <a:lnTo>
                      <a:pt x="760" y="359"/>
                    </a:lnTo>
                    <a:lnTo>
                      <a:pt x="877" y="279"/>
                    </a:lnTo>
                    <a:lnTo>
                      <a:pt x="1003" y="208"/>
                    </a:lnTo>
                    <a:lnTo>
                      <a:pt x="1133" y="146"/>
                    </a:lnTo>
                    <a:lnTo>
                      <a:pt x="1268" y="96"/>
                    </a:lnTo>
                    <a:lnTo>
                      <a:pt x="1408" y="54"/>
                    </a:lnTo>
                    <a:lnTo>
                      <a:pt x="1554" y="24"/>
                    </a:lnTo>
                    <a:lnTo>
                      <a:pt x="1701" y="6"/>
                    </a:lnTo>
                    <a:lnTo>
                      <a:pt x="185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261134" y="2629997"/>
              <a:ext cx="275420" cy="183240"/>
              <a:chOff x="-601663" y="4746625"/>
              <a:chExt cx="5207001" cy="325437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60" name="Freeform 56"/>
              <p:cNvSpPr>
                <a:spLocks/>
              </p:cNvSpPr>
              <p:nvPr/>
            </p:nvSpPr>
            <p:spPr bwMode="auto">
              <a:xfrm>
                <a:off x="158750" y="4976813"/>
                <a:ext cx="3387726" cy="3024188"/>
              </a:xfrm>
              <a:custGeom>
                <a:avLst/>
                <a:gdLst>
                  <a:gd name="T0" fmla="*/ 3020 w 4270"/>
                  <a:gd name="T1" fmla="*/ 173 h 3809"/>
                  <a:gd name="T2" fmla="*/ 3629 w 4270"/>
                  <a:gd name="T3" fmla="*/ 422 h 3809"/>
                  <a:gd name="T4" fmla="*/ 3983 w 4270"/>
                  <a:gd name="T5" fmla="*/ 553 h 3809"/>
                  <a:gd name="T6" fmla="*/ 4099 w 4270"/>
                  <a:gd name="T7" fmla="*/ 700 h 3809"/>
                  <a:gd name="T8" fmla="*/ 3918 w 4270"/>
                  <a:gd name="T9" fmla="*/ 820 h 3809"/>
                  <a:gd name="T10" fmla="*/ 3671 w 4270"/>
                  <a:gd name="T11" fmla="*/ 730 h 3809"/>
                  <a:gd name="T12" fmla="*/ 3102 w 4270"/>
                  <a:gd name="T13" fmla="*/ 505 h 3809"/>
                  <a:gd name="T14" fmla="*/ 2471 w 4270"/>
                  <a:gd name="T15" fmla="*/ 276 h 3809"/>
                  <a:gd name="T16" fmla="*/ 1974 w 4270"/>
                  <a:gd name="T17" fmla="*/ 435 h 3809"/>
                  <a:gd name="T18" fmla="*/ 1526 w 4270"/>
                  <a:gd name="T19" fmla="*/ 873 h 3809"/>
                  <a:gd name="T20" fmla="*/ 1353 w 4270"/>
                  <a:gd name="T21" fmla="*/ 1234 h 3809"/>
                  <a:gd name="T22" fmla="*/ 1447 w 4270"/>
                  <a:gd name="T23" fmla="*/ 1367 h 3809"/>
                  <a:gd name="T24" fmla="*/ 1777 w 4270"/>
                  <a:gd name="T25" fmla="*/ 1309 h 3809"/>
                  <a:gd name="T26" fmla="*/ 2035 w 4270"/>
                  <a:gd name="T27" fmla="*/ 1076 h 3809"/>
                  <a:gd name="T28" fmla="*/ 2248 w 4270"/>
                  <a:gd name="T29" fmla="*/ 1013 h 3809"/>
                  <a:gd name="T30" fmla="*/ 2503 w 4270"/>
                  <a:gd name="T31" fmla="*/ 947 h 3809"/>
                  <a:gd name="T32" fmla="*/ 2981 w 4270"/>
                  <a:gd name="T33" fmla="*/ 1351 h 3809"/>
                  <a:gd name="T34" fmla="*/ 3689 w 4270"/>
                  <a:gd name="T35" fmla="*/ 1934 h 3809"/>
                  <a:gd name="T36" fmla="*/ 4186 w 4270"/>
                  <a:gd name="T37" fmla="*/ 2458 h 3809"/>
                  <a:gd name="T38" fmla="*/ 4232 w 4270"/>
                  <a:gd name="T39" fmla="*/ 2896 h 3809"/>
                  <a:gd name="T40" fmla="*/ 3864 w 4270"/>
                  <a:gd name="T41" fmla="*/ 3162 h 3809"/>
                  <a:gd name="T42" fmla="*/ 3504 w 4270"/>
                  <a:gd name="T43" fmla="*/ 3431 h 3809"/>
                  <a:gd name="T44" fmla="*/ 3110 w 4270"/>
                  <a:gd name="T45" fmla="*/ 3610 h 3809"/>
                  <a:gd name="T46" fmla="*/ 2692 w 4270"/>
                  <a:gd name="T47" fmla="*/ 3735 h 3809"/>
                  <a:gd name="T48" fmla="*/ 2258 w 4270"/>
                  <a:gd name="T49" fmla="*/ 3805 h 3809"/>
                  <a:gd name="T50" fmla="*/ 1839 w 4270"/>
                  <a:gd name="T51" fmla="*/ 3650 h 3809"/>
                  <a:gd name="T52" fmla="*/ 1534 w 4270"/>
                  <a:gd name="T53" fmla="*/ 3427 h 3809"/>
                  <a:gd name="T54" fmla="*/ 1007 w 4270"/>
                  <a:gd name="T55" fmla="*/ 3019 h 3809"/>
                  <a:gd name="T56" fmla="*/ 513 w 4270"/>
                  <a:gd name="T57" fmla="*/ 2609 h 3809"/>
                  <a:gd name="T58" fmla="*/ 175 w 4270"/>
                  <a:gd name="T59" fmla="*/ 2263 h 3809"/>
                  <a:gd name="T60" fmla="*/ 0 w 4270"/>
                  <a:gd name="T61" fmla="*/ 2044 h 3809"/>
                  <a:gd name="T62" fmla="*/ 159 w 4270"/>
                  <a:gd name="T63" fmla="*/ 1898 h 3809"/>
                  <a:gd name="T64" fmla="*/ 378 w 4270"/>
                  <a:gd name="T65" fmla="*/ 2079 h 3809"/>
                  <a:gd name="T66" fmla="*/ 696 w 4270"/>
                  <a:gd name="T67" fmla="*/ 2406 h 3809"/>
                  <a:gd name="T68" fmla="*/ 1188 w 4270"/>
                  <a:gd name="T69" fmla="*/ 2814 h 3809"/>
                  <a:gd name="T70" fmla="*/ 1705 w 4270"/>
                  <a:gd name="T71" fmla="*/ 3214 h 3809"/>
                  <a:gd name="T72" fmla="*/ 1988 w 4270"/>
                  <a:gd name="T73" fmla="*/ 3421 h 3809"/>
                  <a:gd name="T74" fmla="*/ 2286 w 4270"/>
                  <a:gd name="T75" fmla="*/ 3532 h 3809"/>
                  <a:gd name="T76" fmla="*/ 2461 w 4270"/>
                  <a:gd name="T77" fmla="*/ 3503 h 3809"/>
                  <a:gd name="T78" fmla="*/ 2597 w 4270"/>
                  <a:gd name="T79" fmla="*/ 3399 h 3809"/>
                  <a:gd name="T80" fmla="*/ 2817 w 4270"/>
                  <a:gd name="T81" fmla="*/ 3469 h 3809"/>
                  <a:gd name="T82" fmla="*/ 3006 w 4270"/>
                  <a:gd name="T83" fmla="*/ 3250 h 3809"/>
                  <a:gd name="T84" fmla="*/ 3205 w 4270"/>
                  <a:gd name="T85" fmla="*/ 3140 h 3809"/>
                  <a:gd name="T86" fmla="*/ 3448 w 4270"/>
                  <a:gd name="T87" fmla="*/ 3158 h 3809"/>
                  <a:gd name="T88" fmla="*/ 3554 w 4270"/>
                  <a:gd name="T89" fmla="*/ 3005 h 3809"/>
                  <a:gd name="T90" fmla="*/ 3693 w 4270"/>
                  <a:gd name="T91" fmla="*/ 2854 h 3809"/>
                  <a:gd name="T92" fmla="*/ 3908 w 4270"/>
                  <a:gd name="T93" fmla="*/ 2864 h 3809"/>
                  <a:gd name="T94" fmla="*/ 3995 w 4270"/>
                  <a:gd name="T95" fmla="*/ 2710 h 3809"/>
                  <a:gd name="T96" fmla="*/ 3751 w 4270"/>
                  <a:gd name="T97" fmla="*/ 2360 h 3809"/>
                  <a:gd name="T98" fmla="*/ 3190 w 4270"/>
                  <a:gd name="T99" fmla="*/ 1872 h 3809"/>
                  <a:gd name="T100" fmla="*/ 2509 w 4270"/>
                  <a:gd name="T101" fmla="*/ 1309 h 3809"/>
                  <a:gd name="T102" fmla="*/ 2215 w 4270"/>
                  <a:gd name="T103" fmla="*/ 1321 h 3809"/>
                  <a:gd name="T104" fmla="*/ 1761 w 4270"/>
                  <a:gd name="T105" fmla="*/ 1622 h 3809"/>
                  <a:gd name="T106" fmla="*/ 1214 w 4270"/>
                  <a:gd name="T107" fmla="*/ 1560 h 3809"/>
                  <a:gd name="T108" fmla="*/ 1088 w 4270"/>
                  <a:gd name="T109" fmla="*/ 1164 h 3809"/>
                  <a:gd name="T110" fmla="*/ 1327 w 4270"/>
                  <a:gd name="T111" fmla="*/ 682 h 3809"/>
                  <a:gd name="T112" fmla="*/ 1791 w 4270"/>
                  <a:gd name="T113" fmla="*/ 232 h 3809"/>
                  <a:gd name="T114" fmla="*/ 2348 w 4270"/>
                  <a:gd name="T115" fmla="*/ 0 h 3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70" h="3809">
                    <a:moveTo>
                      <a:pt x="2435" y="0"/>
                    </a:moveTo>
                    <a:lnTo>
                      <a:pt x="2525" y="8"/>
                    </a:lnTo>
                    <a:lnTo>
                      <a:pt x="2616" y="25"/>
                    </a:lnTo>
                    <a:lnTo>
                      <a:pt x="2716" y="51"/>
                    </a:lnTo>
                    <a:lnTo>
                      <a:pt x="2817" y="85"/>
                    </a:lnTo>
                    <a:lnTo>
                      <a:pt x="2925" y="131"/>
                    </a:lnTo>
                    <a:lnTo>
                      <a:pt x="3020" y="173"/>
                    </a:lnTo>
                    <a:lnTo>
                      <a:pt x="3114" y="213"/>
                    </a:lnTo>
                    <a:lnTo>
                      <a:pt x="3207" y="252"/>
                    </a:lnTo>
                    <a:lnTo>
                      <a:pt x="3299" y="290"/>
                    </a:lnTo>
                    <a:lnTo>
                      <a:pt x="3387" y="326"/>
                    </a:lnTo>
                    <a:lnTo>
                      <a:pt x="3472" y="360"/>
                    </a:lnTo>
                    <a:lnTo>
                      <a:pt x="3554" y="392"/>
                    </a:lnTo>
                    <a:lnTo>
                      <a:pt x="3629" y="422"/>
                    </a:lnTo>
                    <a:lnTo>
                      <a:pt x="3701" y="449"/>
                    </a:lnTo>
                    <a:lnTo>
                      <a:pt x="3767" y="473"/>
                    </a:lnTo>
                    <a:lnTo>
                      <a:pt x="3826" y="495"/>
                    </a:lnTo>
                    <a:lnTo>
                      <a:pt x="3878" y="515"/>
                    </a:lnTo>
                    <a:lnTo>
                      <a:pt x="3922" y="531"/>
                    </a:lnTo>
                    <a:lnTo>
                      <a:pt x="3958" y="543"/>
                    </a:lnTo>
                    <a:lnTo>
                      <a:pt x="3983" y="553"/>
                    </a:lnTo>
                    <a:lnTo>
                      <a:pt x="4001" y="559"/>
                    </a:lnTo>
                    <a:lnTo>
                      <a:pt x="4007" y="561"/>
                    </a:lnTo>
                    <a:lnTo>
                      <a:pt x="4041" y="579"/>
                    </a:lnTo>
                    <a:lnTo>
                      <a:pt x="4067" y="603"/>
                    </a:lnTo>
                    <a:lnTo>
                      <a:pt x="4085" y="631"/>
                    </a:lnTo>
                    <a:lnTo>
                      <a:pt x="4097" y="664"/>
                    </a:lnTo>
                    <a:lnTo>
                      <a:pt x="4099" y="700"/>
                    </a:lnTo>
                    <a:lnTo>
                      <a:pt x="4091" y="736"/>
                    </a:lnTo>
                    <a:lnTo>
                      <a:pt x="4075" y="768"/>
                    </a:lnTo>
                    <a:lnTo>
                      <a:pt x="4051" y="794"/>
                    </a:lnTo>
                    <a:lnTo>
                      <a:pt x="4023" y="814"/>
                    </a:lnTo>
                    <a:lnTo>
                      <a:pt x="3989" y="826"/>
                    </a:lnTo>
                    <a:lnTo>
                      <a:pt x="3954" y="828"/>
                    </a:lnTo>
                    <a:lnTo>
                      <a:pt x="3918" y="820"/>
                    </a:lnTo>
                    <a:lnTo>
                      <a:pt x="3912" y="818"/>
                    </a:lnTo>
                    <a:lnTo>
                      <a:pt x="3894" y="812"/>
                    </a:lnTo>
                    <a:lnTo>
                      <a:pt x="3866" y="802"/>
                    </a:lnTo>
                    <a:lnTo>
                      <a:pt x="3830" y="788"/>
                    </a:lnTo>
                    <a:lnTo>
                      <a:pt x="3784" y="772"/>
                    </a:lnTo>
                    <a:lnTo>
                      <a:pt x="3733" y="752"/>
                    </a:lnTo>
                    <a:lnTo>
                      <a:pt x="3671" y="730"/>
                    </a:lnTo>
                    <a:lnTo>
                      <a:pt x="3605" y="704"/>
                    </a:lnTo>
                    <a:lnTo>
                      <a:pt x="3532" y="676"/>
                    </a:lnTo>
                    <a:lnTo>
                      <a:pt x="3454" y="646"/>
                    </a:lnTo>
                    <a:lnTo>
                      <a:pt x="3371" y="615"/>
                    </a:lnTo>
                    <a:lnTo>
                      <a:pt x="3285" y="579"/>
                    </a:lnTo>
                    <a:lnTo>
                      <a:pt x="3194" y="543"/>
                    </a:lnTo>
                    <a:lnTo>
                      <a:pt x="3102" y="505"/>
                    </a:lnTo>
                    <a:lnTo>
                      <a:pt x="3006" y="465"/>
                    </a:lnTo>
                    <a:lnTo>
                      <a:pt x="2911" y="424"/>
                    </a:lnTo>
                    <a:lnTo>
                      <a:pt x="2813" y="380"/>
                    </a:lnTo>
                    <a:lnTo>
                      <a:pt x="2720" y="342"/>
                    </a:lnTo>
                    <a:lnTo>
                      <a:pt x="2632" y="312"/>
                    </a:lnTo>
                    <a:lnTo>
                      <a:pt x="2551" y="290"/>
                    </a:lnTo>
                    <a:lnTo>
                      <a:pt x="2471" y="276"/>
                    </a:lnTo>
                    <a:lnTo>
                      <a:pt x="2398" y="274"/>
                    </a:lnTo>
                    <a:lnTo>
                      <a:pt x="2324" y="278"/>
                    </a:lnTo>
                    <a:lnTo>
                      <a:pt x="2254" y="292"/>
                    </a:lnTo>
                    <a:lnTo>
                      <a:pt x="2185" y="314"/>
                    </a:lnTo>
                    <a:lnTo>
                      <a:pt x="2117" y="346"/>
                    </a:lnTo>
                    <a:lnTo>
                      <a:pt x="2045" y="386"/>
                    </a:lnTo>
                    <a:lnTo>
                      <a:pt x="1974" y="435"/>
                    </a:lnTo>
                    <a:lnTo>
                      <a:pt x="1900" y="493"/>
                    </a:lnTo>
                    <a:lnTo>
                      <a:pt x="1825" y="559"/>
                    </a:lnTo>
                    <a:lnTo>
                      <a:pt x="1743" y="635"/>
                    </a:lnTo>
                    <a:lnTo>
                      <a:pt x="1655" y="720"/>
                    </a:lnTo>
                    <a:lnTo>
                      <a:pt x="1612" y="768"/>
                    </a:lnTo>
                    <a:lnTo>
                      <a:pt x="1568" y="820"/>
                    </a:lnTo>
                    <a:lnTo>
                      <a:pt x="1526" y="873"/>
                    </a:lnTo>
                    <a:lnTo>
                      <a:pt x="1488" y="929"/>
                    </a:lnTo>
                    <a:lnTo>
                      <a:pt x="1455" y="983"/>
                    </a:lnTo>
                    <a:lnTo>
                      <a:pt x="1425" y="1039"/>
                    </a:lnTo>
                    <a:lnTo>
                      <a:pt x="1399" y="1090"/>
                    </a:lnTo>
                    <a:lnTo>
                      <a:pt x="1379" y="1142"/>
                    </a:lnTo>
                    <a:lnTo>
                      <a:pt x="1363" y="1190"/>
                    </a:lnTo>
                    <a:lnTo>
                      <a:pt x="1353" y="1234"/>
                    </a:lnTo>
                    <a:lnTo>
                      <a:pt x="1351" y="1273"/>
                    </a:lnTo>
                    <a:lnTo>
                      <a:pt x="1355" y="1305"/>
                    </a:lnTo>
                    <a:lnTo>
                      <a:pt x="1359" y="1319"/>
                    </a:lnTo>
                    <a:lnTo>
                      <a:pt x="1367" y="1333"/>
                    </a:lnTo>
                    <a:lnTo>
                      <a:pt x="1383" y="1345"/>
                    </a:lnTo>
                    <a:lnTo>
                      <a:pt x="1409" y="1357"/>
                    </a:lnTo>
                    <a:lnTo>
                      <a:pt x="1447" y="1367"/>
                    </a:lnTo>
                    <a:lnTo>
                      <a:pt x="1488" y="1377"/>
                    </a:lnTo>
                    <a:lnTo>
                      <a:pt x="1532" y="1383"/>
                    </a:lnTo>
                    <a:lnTo>
                      <a:pt x="1578" y="1383"/>
                    </a:lnTo>
                    <a:lnTo>
                      <a:pt x="1626" y="1377"/>
                    </a:lnTo>
                    <a:lnTo>
                      <a:pt x="1675" y="1363"/>
                    </a:lnTo>
                    <a:lnTo>
                      <a:pt x="1725" y="1341"/>
                    </a:lnTo>
                    <a:lnTo>
                      <a:pt x="1777" y="1309"/>
                    </a:lnTo>
                    <a:lnTo>
                      <a:pt x="1831" y="1265"/>
                    </a:lnTo>
                    <a:lnTo>
                      <a:pt x="1882" y="1208"/>
                    </a:lnTo>
                    <a:lnTo>
                      <a:pt x="1936" y="1136"/>
                    </a:lnTo>
                    <a:lnTo>
                      <a:pt x="1956" y="1114"/>
                    </a:lnTo>
                    <a:lnTo>
                      <a:pt x="1980" y="1096"/>
                    </a:lnTo>
                    <a:lnTo>
                      <a:pt x="2006" y="1082"/>
                    </a:lnTo>
                    <a:lnTo>
                      <a:pt x="2035" y="1076"/>
                    </a:lnTo>
                    <a:lnTo>
                      <a:pt x="2077" y="1072"/>
                    </a:lnTo>
                    <a:lnTo>
                      <a:pt x="2109" y="1066"/>
                    </a:lnTo>
                    <a:lnTo>
                      <a:pt x="2137" y="1060"/>
                    </a:lnTo>
                    <a:lnTo>
                      <a:pt x="2161" y="1050"/>
                    </a:lnTo>
                    <a:lnTo>
                      <a:pt x="2189" y="1041"/>
                    </a:lnTo>
                    <a:lnTo>
                      <a:pt x="2219" y="1027"/>
                    </a:lnTo>
                    <a:lnTo>
                      <a:pt x="2248" y="1013"/>
                    </a:lnTo>
                    <a:lnTo>
                      <a:pt x="2280" y="999"/>
                    </a:lnTo>
                    <a:lnTo>
                      <a:pt x="2318" y="983"/>
                    </a:lnTo>
                    <a:lnTo>
                      <a:pt x="2362" y="967"/>
                    </a:lnTo>
                    <a:lnTo>
                      <a:pt x="2414" y="947"/>
                    </a:lnTo>
                    <a:lnTo>
                      <a:pt x="2443" y="941"/>
                    </a:lnTo>
                    <a:lnTo>
                      <a:pt x="2473" y="939"/>
                    </a:lnTo>
                    <a:lnTo>
                      <a:pt x="2503" y="947"/>
                    </a:lnTo>
                    <a:lnTo>
                      <a:pt x="2531" y="959"/>
                    </a:lnTo>
                    <a:lnTo>
                      <a:pt x="2557" y="979"/>
                    </a:lnTo>
                    <a:lnTo>
                      <a:pt x="2624" y="1047"/>
                    </a:lnTo>
                    <a:lnTo>
                      <a:pt x="2704" y="1116"/>
                    </a:lnTo>
                    <a:lnTo>
                      <a:pt x="2790" y="1192"/>
                    </a:lnTo>
                    <a:lnTo>
                      <a:pt x="2883" y="1269"/>
                    </a:lnTo>
                    <a:lnTo>
                      <a:pt x="2981" y="1351"/>
                    </a:lnTo>
                    <a:lnTo>
                      <a:pt x="3082" y="1435"/>
                    </a:lnTo>
                    <a:lnTo>
                      <a:pt x="3188" y="1520"/>
                    </a:lnTo>
                    <a:lnTo>
                      <a:pt x="3291" y="1602"/>
                    </a:lnTo>
                    <a:lnTo>
                      <a:pt x="3392" y="1685"/>
                    </a:lnTo>
                    <a:lnTo>
                      <a:pt x="3494" y="1769"/>
                    </a:lnTo>
                    <a:lnTo>
                      <a:pt x="3593" y="1853"/>
                    </a:lnTo>
                    <a:lnTo>
                      <a:pt x="3689" y="1934"/>
                    </a:lnTo>
                    <a:lnTo>
                      <a:pt x="3780" y="2014"/>
                    </a:lnTo>
                    <a:lnTo>
                      <a:pt x="3866" y="2093"/>
                    </a:lnTo>
                    <a:lnTo>
                      <a:pt x="3946" y="2171"/>
                    </a:lnTo>
                    <a:lnTo>
                      <a:pt x="4019" y="2247"/>
                    </a:lnTo>
                    <a:lnTo>
                      <a:pt x="4085" y="2320"/>
                    </a:lnTo>
                    <a:lnTo>
                      <a:pt x="4141" y="2390"/>
                    </a:lnTo>
                    <a:lnTo>
                      <a:pt x="4186" y="2458"/>
                    </a:lnTo>
                    <a:lnTo>
                      <a:pt x="4222" y="2521"/>
                    </a:lnTo>
                    <a:lnTo>
                      <a:pt x="4248" y="2583"/>
                    </a:lnTo>
                    <a:lnTo>
                      <a:pt x="4264" y="2649"/>
                    </a:lnTo>
                    <a:lnTo>
                      <a:pt x="4270" y="2712"/>
                    </a:lnTo>
                    <a:lnTo>
                      <a:pt x="4266" y="2776"/>
                    </a:lnTo>
                    <a:lnTo>
                      <a:pt x="4254" y="2838"/>
                    </a:lnTo>
                    <a:lnTo>
                      <a:pt x="4232" y="2896"/>
                    </a:lnTo>
                    <a:lnTo>
                      <a:pt x="4200" y="2953"/>
                    </a:lnTo>
                    <a:lnTo>
                      <a:pt x="4160" y="3005"/>
                    </a:lnTo>
                    <a:lnTo>
                      <a:pt x="4113" y="3053"/>
                    </a:lnTo>
                    <a:lnTo>
                      <a:pt x="4055" y="3095"/>
                    </a:lnTo>
                    <a:lnTo>
                      <a:pt x="3993" y="3128"/>
                    </a:lnTo>
                    <a:lnTo>
                      <a:pt x="3930" y="3150"/>
                    </a:lnTo>
                    <a:lnTo>
                      <a:pt x="3864" y="3162"/>
                    </a:lnTo>
                    <a:lnTo>
                      <a:pt x="3800" y="3164"/>
                    </a:lnTo>
                    <a:lnTo>
                      <a:pt x="3771" y="3222"/>
                    </a:lnTo>
                    <a:lnTo>
                      <a:pt x="3735" y="3276"/>
                    </a:lnTo>
                    <a:lnTo>
                      <a:pt x="3687" y="3323"/>
                    </a:lnTo>
                    <a:lnTo>
                      <a:pt x="3633" y="3365"/>
                    </a:lnTo>
                    <a:lnTo>
                      <a:pt x="3572" y="3403"/>
                    </a:lnTo>
                    <a:lnTo>
                      <a:pt x="3504" y="3431"/>
                    </a:lnTo>
                    <a:lnTo>
                      <a:pt x="3432" y="3451"/>
                    </a:lnTo>
                    <a:lnTo>
                      <a:pt x="3363" y="3461"/>
                    </a:lnTo>
                    <a:lnTo>
                      <a:pt x="3295" y="3461"/>
                    </a:lnTo>
                    <a:lnTo>
                      <a:pt x="3227" y="3453"/>
                    </a:lnTo>
                    <a:lnTo>
                      <a:pt x="3195" y="3509"/>
                    </a:lnTo>
                    <a:lnTo>
                      <a:pt x="3156" y="3562"/>
                    </a:lnTo>
                    <a:lnTo>
                      <a:pt x="3110" y="3610"/>
                    </a:lnTo>
                    <a:lnTo>
                      <a:pt x="3060" y="3652"/>
                    </a:lnTo>
                    <a:lnTo>
                      <a:pt x="3004" y="3688"/>
                    </a:lnTo>
                    <a:lnTo>
                      <a:pt x="2943" y="3716"/>
                    </a:lnTo>
                    <a:lnTo>
                      <a:pt x="2881" y="3735"/>
                    </a:lnTo>
                    <a:lnTo>
                      <a:pt x="2817" y="3745"/>
                    </a:lnTo>
                    <a:lnTo>
                      <a:pt x="2754" y="3745"/>
                    </a:lnTo>
                    <a:lnTo>
                      <a:pt x="2692" y="3735"/>
                    </a:lnTo>
                    <a:lnTo>
                      <a:pt x="2632" y="3718"/>
                    </a:lnTo>
                    <a:lnTo>
                      <a:pt x="2587" y="3751"/>
                    </a:lnTo>
                    <a:lnTo>
                      <a:pt x="2531" y="3777"/>
                    </a:lnTo>
                    <a:lnTo>
                      <a:pt x="2469" y="3795"/>
                    </a:lnTo>
                    <a:lnTo>
                      <a:pt x="2400" y="3805"/>
                    </a:lnTo>
                    <a:lnTo>
                      <a:pt x="2322" y="3809"/>
                    </a:lnTo>
                    <a:lnTo>
                      <a:pt x="2258" y="3805"/>
                    </a:lnTo>
                    <a:lnTo>
                      <a:pt x="2191" y="3793"/>
                    </a:lnTo>
                    <a:lnTo>
                      <a:pt x="2123" y="3777"/>
                    </a:lnTo>
                    <a:lnTo>
                      <a:pt x="2055" y="3755"/>
                    </a:lnTo>
                    <a:lnTo>
                      <a:pt x="1992" y="3729"/>
                    </a:lnTo>
                    <a:lnTo>
                      <a:pt x="1932" y="3704"/>
                    </a:lnTo>
                    <a:lnTo>
                      <a:pt x="1880" y="3676"/>
                    </a:lnTo>
                    <a:lnTo>
                      <a:pt x="1839" y="3650"/>
                    </a:lnTo>
                    <a:lnTo>
                      <a:pt x="1815" y="3634"/>
                    </a:lnTo>
                    <a:lnTo>
                      <a:pt x="1783" y="3612"/>
                    </a:lnTo>
                    <a:lnTo>
                      <a:pt x="1745" y="3586"/>
                    </a:lnTo>
                    <a:lnTo>
                      <a:pt x="1701" y="3552"/>
                    </a:lnTo>
                    <a:lnTo>
                      <a:pt x="1649" y="3516"/>
                    </a:lnTo>
                    <a:lnTo>
                      <a:pt x="1594" y="3475"/>
                    </a:lnTo>
                    <a:lnTo>
                      <a:pt x="1534" y="3427"/>
                    </a:lnTo>
                    <a:lnTo>
                      <a:pt x="1466" y="3377"/>
                    </a:lnTo>
                    <a:lnTo>
                      <a:pt x="1397" y="3325"/>
                    </a:lnTo>
                    <a:lnTo>
                      <a:pt x="1325" y="3268"/>
                    </a:lnTo>
                    <a:lnTo>
                      <a:pt x="1248" y="3210"/>
                    </a:lnTo>
                    <a:lnTo>
                      <a:pt x="1170" y="3148"/>
                    </a:lnTo>
                    <a:lnTo>
                      <a:pt x="1088" y="3085"/>
                    </a:lnTo>
                    <a:lnTo>
                      <a:pt x="1007" y="3019"/>
                    </a:lnTo>
                    <a:lnTo>
                      <a:pt x="925" y="2953"/>
                    </a:lnTo>
                    <a:lnTo>
                      <a:pt x="842" y="2888"/>
                    </a:lnTo>
                    <a:lnTo>
                      <a:pt x="758" y="2820"/>
                    </a:lnTo>
                    <a:lnTo>
                      <a:pt x="677" y="2752"/>
                    </a:lnTo>
                    <a:lnTo>
                      <a:pt x="595" y="2685"/>
                    </a:lnTo>
                    <a:lnTo>
                      <a:pt x="557" y="2651"/>
                    </a:lnTo>
                    <a:lnTo>
                      <a:pt x="513" y="2609"/>
                    </a:lnTo>
                    <a:lnTo>
                      <a:pt x="468" y="2565"/>
                    </a:lnTo>
                    <a:lnTo>
                      <a:pt x="418" y="2515"/>
                    </a:lnTo>
                    <a:lnTo>
                      <a:pt x="366" y="2462"/>
                    </a:lnTo>
                    <a:lnTo>
                      <a:pt x="314" y="2408"/>
                    </a:lnTo>
                    <a:lnTo>
                      <a:pt x="263" y="2354"/>
                    </a:lnTo>
                    <a:lnTo>
                      <a:pt x="219" y="2306"/>
                    </a:lnTo>
                    <a:lnTo>
                      <a:pt x="175" y="2263"/>
                    </a:lnTo>
                    <a:lnTo>
                      <a:pt x="137" y="2223"/>
                    </a:lnTo>
                    <a:lnTo>
                      <a:pt x="102" y="2189"/>
                    </a:lnTo>
                    <a:lnTo>
                      <a:pt x="72" y="2159"/>
                    </a:lnTo>
                    <a:lnTo>
                      <a:pt x="48" y="2137"/>
                    </a:lnTo>
                    <a:lnTo>
                      <a:pt x="24" y="2109"/>
                    </a:lnTo>
                    <a:lnTo>
                      <a:pt x="8" y="2077"/>
                    </a:lnTo>
                    <a:lnTo>
                      <a:pt x="0" y="2044"/>
                    </a:lnTo>
                    <a:lnTo>
                      <a:pt x="2" y="2010"/>
                    </a:lnTo>
                    <a:lnTo>
                      <a:pt x="12" y="1976"/>
                    </a:lnTo>
                    <a:lnTo>
                      <a:pt x="32" y="1944"/>
                    </a:lnTo>
                    <a:lnTo>
                      <a:pt x="58" y="1920"/>
                    </a:lnTo>
                    <a:lnTo>
                      <a:pt x="90" y="1902"/>
                    </a:lnTo>
                    <a:lnTo>
                      <a:pt x="123" y="1896"/>
                    </a:lnTo>
                    <a:lnTo>
                      <a:pt x="159" y="1898"/>
                    </a:lnTo>
                    <a:lnTo>
                      <a:pt x="193" y="1908"/>
                    </a:lnTo>
                    <a:lnTo>
                      <a:pt x="225" y="1928"/>
                    </a:lnTo>
                    <a:lnTo>
                      <a:pt x="247" y="1948"/>
                    </a:lnTo>
                    <a:lnTo>
                      <a:pt x="275" y="1974"/>
                    </a:lnTo>
                    <a:lnTo>
                      <a:pt x="306" y="2006"/>
                    </a:lnTo>
                    <a:lnTo>
                      <a:pt x="340" y="2040"/>
                    </a:lnTo>
                    <a:lnTo>
                      <a:pt x="378" y="2079"/>
                    </a:lnTo>
                    <a:lnTo>
                      <a:pt x="418" y="2121"/>
                    </a:lnTo>
                    <a:lnTo>
                      <a:pt x="460" y="2165"/>
                    </a:lnTo>
                    <a:lnTo>
                      <a:pt x="509" y="2215"/>
                    </a:lnTo>
                    <a:lnTo>
                      <a:pt x="557" y="2267"/>
                    </a:lnTo>
                    <a:lnTo>
                      <a:pt x="607" y="2316"/>
                    </a:lnTo>
                    <a:lnTo>
                      <a:pt x="653" y="2364"/>
                    </a:lnTo>
                    <a:lnTo>
                      <a:pt x="696" y="2406"/>
                    </a:lnTo>
                    <a:lnTo>
                      <a:pt x="736" y="2444"/>
                    </a:lnTo>
                    <a:lnTo>
                      <a:pt x="770" y="2474"/>
                    </a:lnTo>
                    <a:lnTo>
                      <a:pt x="854" y="2543"/>
                    </a:lnTo>
                    <a:lnTo>
                      <a:pt x="937" y="2611"/>
                    </a:lnTo>
                    <a:lnTo>
                      <a:pt x="1021" y="2681"/>
                    </a:lnTo>
                    <a:lnTo>
                      <a:pt x="1104" y="2746"/>
                    </a:lnTo>
                    <a:lnTo>
                      <a:pt x="1188" y="2814"/>
                    </a:lnTo>
                    <a:lnTo>
                      <a:pt x="1269" y="2878"/>
                    </a:lnTo>
                    <a:lnTo>
                      <a:pt x="1349" y="2941"/>
                    </a:lnTo>
                    <a:lnTo>
                      <a:pt x="1427" y="3001"/>
                    </a:lnTo>
                    <a:lnTo>
                      <a:pt x="1502" y="3059"/>
                    </a:lnTo>
                    <a:lnTo>
                      <a:pt x="1574" y="3114"/>
                    </a:lnTo>
                    <a:lnTo>
                      <a:pt x="1642" y="3166"/>
                    </a:lnTo>
                    <a:lnTo>
                      <a:pt x="1705" y="3214"/>
                    </a:lnTo>
                    <a:lnTo>
                      <a:pt x="1765" y="3260"/>
                    </a:lnTo>
                    <a:lnTo>
                      <a:pt x="1819" y="3300"/>
                    </a:lnTo>
                    <a:lnTo>
                      <a:pt x="1866" y="3333"/>
                    </a:lnTo>
                    <a:lnTo>
                      <a:pt x="1906" y="3365"/>
                    </a:lnTo>
                    <a:lnTo>
                      <a:pt x="1942" y="3389"/>
                    </a:lnTo>
                    <a:lnTo>
                      <a:pt x="1968" y="3409"/>
                    </a:lnTo>
                    <a:lnTo>
                      <a:pt x="1988" y="3421"/>
                    </a:lnTo>
                    <a:lnTo>
                      <a:pt x="2022" y="3441"/>
                    </a:lnTo>
                    <a:lnTo>
                      <a:pt x="2061" y="3463"/>
                    </a:lnTo>
                    <a:lnTo>
                      <a:pt x="2105" y="3481"/>
                    </a:lnTo>
                    <a:lnTo>
                      <a:pt x="2151" y="3499"/>
                    </a:lnTo>
                    <a:lnTo>
                      <a:pt x="2199" y="3515"/>
                    </a:lnTo>
                    <a:lnTo>
                      <a:pt x="2242" y="3526"/>
                    </a:lnTo>
                    <a:lnTo>
                      <a:pt x="2286" y="3532"/>
                    </a:lnTo>
                    <a:lnTo>
                      <a:pt x="2322" y="3536"/>
                    </a:lnTo>
                    <a:lnTo>
                      <a:pt x="2366" y="3534"/>
                    </a:lnTo>
                    <a:lnTo>
                      <a:pt x="2400" y="3530"/>
                    </a:lnTo>
                    <a:lnTo>
                      <a:pt x="2423" y="3524"/>
                    </a:lnTo>
                    <a:lnTo>
                      <a:pt x="2441" y="3518"/>
                    </a:lnTo>
                    <a:lnTo>
                      <a:pt x="2453" y="3511"/>
                    </a:lnTo>
                    <a:lnTo>
                      <a:pt x="2461" y="3503"/>
                    </a:lnTo>
                    <a:lnTo>
                      <a:pt x="2465" y="3495"/>
                    </a:lnTo>
                    <a:lnTo>
                      <a:pt x="2467" y="3489"/>
                    </a:lnTo>
                    <a:lnTo>
                      <a:pt x="2483" y="3459"/>
                    </a:lnTo>
                    <a:lnTo>
                      <a:pt x="2505" y="3435"/>
                    </a:lnTo>
                    <a:lnTo>
                      <a:pt x="2533" y="3415"/>
                    </a:lnTo>
                    <a:lnTo>
                      <a:pt x="2563" y="3403"/>
                    </a:lnTo>
                    <a:lnTo>
                      <a:pt x="2597" y="3399"/>
                    </a:lnTo>
                    <a:lnTo>
                      <a:pt x="2630" y="3403"/>
                    </a:lnTo>
                    <a:lnTo>
                      <a:pt x="2660" y="3415"/>
                    </a:lnTo>
                    <a:lnTo>
                      <a:pt x="2688" y="3435"/>
                    </a:lnTo>
                    <a:lnTo>
                      <a:pt x="2722" y="3459"/>
                    </a:lnTo>
                    <a:lnTo>
                      <a:pt x="2756" y="3471"/>
                    </a:lnTo>
                    <a:lnTo>
                      <a:pt x="2788" y="3473"/>
                    </a:lnTo>
                    <a:lnTo>
                      <a:pt x="2817" y="3469"/>
                    </a:lnTo>
                    <a:lnTo>
                      <a:pt x="2845" y="3459"/>
                    </a:lnTo>
                    <a:lnTo>
                      <a:pt x="2887" y="3439"/>
                    </a:lnTo>
                    <a:lnTo>
                      <a:pt x="2923" y="3411"/>
                    </a:lnTo>
                    <a:lnTo>
                      <a:pt x="2955" y="3375"/>
                    </a:lnTo>
                    <a:lnTo>
                      <a:pt x="2981" y="3337"/>
                    </a:lnTo>
                    <a:lnTo>
                      <a:pt x="2999" y="3294"/>
                    </a:lnTo>
                    <a:lnTo>
                      <a:pt x="3006" y="3250"/>
                    </a:lnTo>
                    <a:lnTo>
                      <a:pt x="3016" y="3212"/>
                    </a:lnTo>
                    <a:lnTo>
                      <a:pt x="3034" y="3180"/>
                    </a:lnTo>
                    <a:lnTo>
                      <a:pt x="3060" y="3154"/>
                    </a:lnTo>
                    <a:lnTo>
                      <a:pt x="3094" y="3134"/>
                    </a:lnTo>
                    <a:lnTo>
                      <a:pt x="3132" y="3126"/>
                    </a:lnTo>
                    <a:lnTo>
                      <a:pt x="3170" y="3128"/>
                    </a:lnTo>
                    <a:lnTo>
                      <a:pt x="3205" y="3140"/>
                    </a:lnTo>
                    <a:lnTo>
                      <a:pt x="3235" y="3162"/>
                    </a:lnTo>
                    <a:lnTo>
                      <a:pt x="3257" y="3176"/>
                    </a:lnTo>
                    <a:lnTo>
                      <a:pt x="3287" y="3186"/>
                    </a:lnTo>
                    <a:lnTo>
                      <a:pt x="3323" y="3188"/>
                    </a:lnTo>
                    <a:lnTo>
                      <a:pt x="3363" y="3186"/>
                    </a:lnTo>
                    <a:lnTo>
                      <a:pt x="3404" y="3176"/>
                    </a:lnTo>
                    <a:lnTo>
                      <a:pt x="3448" y="3158"/>
                    </a:lnTo>
                    <a:lnTo>
                      <a:pt x="3466" y="3148"/>
                    </a:lnTo>
                    <a:lnTo>
                      <a:pt x="3486" y="3134"/>
                    </a:lnTo>
                    <a:lnTo>
                      <a:pt x="3508" y="3118"/>
                    </a:lnTo>
                    <a:lnTo>
                      <a:pt x="3528" y="3097"/>
                    </a:lnTo>
                    <a:lnTo>
                      <a:pt x="3544" y="3069"/>
                    </a:lnTo>
                    <a:lnTo>
                      <a:pt x="3552" y="3039"/>
                    </a:lnTo>
                    <a:lnTo>
                      <a:pt x="3554" y="3005"/>
                    </a:lnTo>
                    <a:lnTo>
                      <a:pt x="3554" y="2973"/>
                    </a:lnTo>
                    <a:lnTo>
                      <a:pt x="3562" y="2943"/>
                    </a:lnTo>
                    <a:lnTo>
                      <a:pt x="3576" y="2915"/>
                    </a:lnTo>
                    <a:lnTo>
                      <a:pt x="3593" y="2892"/>
                    </a:lnTo>
                    <a:lnTo>
                      <a:pt x="3619" y="2872"/>
                    </a:lnTo>
                    <a:lnTo>
                      <a:pt x="3655" y="2858"/>
                    </a:lnTo>
                    <a:lnTo>
                      <a:pt x="3693" y="2854"/>
                    </a:lnTo>
                    <a:lnTo>
                      <a:pt x="3731" y="2860"/>
                    </a:lnTo>
                    <a:lnTo>
                      <a:pt x="3767" y="2878"/>
                    </a:lnTo>
                    <a:lnTo>
                      <a:pt x="3790" y="2888"/>
                    </a:lnTo>
                    <a:lnTo>
                      <a:pt x="3816" y="2892"/>
                    </a:lnTo>
                    <a:lnTo>
                      <a:pt x="3846" y="2888"/>
                    </a:lnTo>
                    <a:lnTo>
                      <a:pt x="3876" y="2880"/>
                    </a:lnTo>
                    <a:lnTo>
                      <a:pt x="3908" y="2864"/>
                    </a:lnTo>
                    <a:lnTo>
                      <a:pt x="3936" y="2844"/>
                    </a:lnTo>
                    <a:lnTo>
                      <a:pt x="3950" y="2830"/>
                    </a:lnTo>
                    <a:lnTo>
                      <a:pt x="3964" y="2814"/>
                    </a:lnTo>
                    <a:lnTo>
                      <a:pt x="3977" y="2792"/>
                    </a:lnTo>
                    <a:lnTo>
                      <a:pt x="3989" y="2768"/>
                    </a:lnTo>
                    <a:lnTo>
                      <a:pt x="3995" y="2742"/>
                    </a:lnTo>
                    <a:lnTo>
                      <a:pt x="3995" y="2710"/>
                    </a:lnTo>
                    <a:lnTo>
                      <a:pt x="3989" y="2677"/>
                    </a:lnTo>
                    <a:lnTo>
                      <a:pt x="3975" y="2639"/>
                    </a:lnTo>
                    <a:lnTo>
                      <a:pt x="3950" y="2591"/>
                    </a:lnTo>
                    <a:lnTo>
                      <a:pt x="3912" y="2537"/>
                    </a:lnTo>
                    <a:lnTo>
                      <a:pt x="3866" y="2482"/>
                    </a:lnTo>
                    <a:lnTo>
                      <a:pt x="3810" y="2422"/>
                    </a:lnTo>
                    <a:lnTo>
                      <a:pt x="3751" y="2360"/>
                    </a:lnTo>
                    <a:lnTo>
                      <a:pt x="3681" y="2294"/>
                    </a:lnTo>
                    <a:lnTo>
                      <a:pt x="3609" y="2227"/>
                    </a:lnTo>
                    <a:lnTo>
                      <a:pt x="3530" y="2157"/>
                    </a:lnTo>
                    <a:lnTo>
                      <a:pt x="3448" y="2087"/>
                    </a:lnTo>
                    <a:lnTo>
                      <a:pt x="3365" y="2016"/>
                    </a:lnTo>
                    <a:lnTo>
                      <a:pt x="3277" y="1944"/>
                    </a:lnTo>
                    <a:lnTo>
                      <a:pt x="3190" y="1872"/>
                    </a:lnTo>
                    <a:lnTo>
                      <a:pt x="3102" y="1803"/>
                    </a:lnTo>
                    <a:lnTo>
                      <a:pt x="3016" y="1731"/>
                    </a:lnTo>
                    <a:lnTo>
                      <a:pt x="2907" y="1644"/>
                    </a:lnTo>
                    <a:lnTo>
                      <a:pt x="2800" y="1556"/>
                    </a:lnTo>
                    <a:lnTo>
                      <a:pt x="2696" y="1470"/>
                    </a:lnTo>
                    <a:lnTo>
                      <a:pt x="2601" y="1389"/>
                    </a:lnTo>
                    <a:lnTo>
                      <a:pt x="2509" y="1309"/>
                    </a:lnTo>
                    <a:lnTo>
                      <a:pt x="2427" y="1234"/>
                    </a:lnTo>
                    <a:lnTo>
                      <a:pt x="2390" y="1250"/>
                    </a:lnTo>
                    <a:lnTo>
                      <a:pt x="2358" y="1263"/>
                    </a:lnTo>
                    <a:lnTo>
                      <a:pt x="2332" y="1275"/>
                    </a:lnTo>
                    <a:lnTo>
                      <a:pt x="2290" y="1293"/>
                    </a:lnTo>
                    <a:lnTo>
                      <a:pt x="2252" y="1307"/>
                    </a:lnTo>
                    <a:lnTo>
                      <a:pt x="2215" y="1321"/>
                    </a:lnTo>
                    <a:lnTo>
                      <a:pt x="2173" y="1331"/>
                    </a:lnTo>
                    <a:lnTo>
                      <a:pt x="2125" y="1341"/>
                    </a:lnTo>
                    <a:lnTo>
                      <a:pt x="2061" y="1419"/>
                    </a:lnTo>
                    <a:lnTo>
                      <a:pt x="1992" y="1486"/>
                    </a:lnTo>
                    <a:lnTo>
                      <a:pt x="1918" y="1542"/>
                    </a:lnTo>
                    <a:lnTo>
                      <a:pt x="1841" y="1588"/>
                    </a:lnTo>
                    <a:lnTo>
                      <a:pt x="1761" y="1622"/>
                    </a:lnTo>
                    <a:lnTo>
                      <a:pt x="1679" y="1644"/>
                    </a:lnTo>
                    <a:lnTo>
                      <a:pt x="1594" y="1654"/>
                    </a:lnTo>
                    <a:lnTo>
                      <a:pt x="1504" y="1654"/>
                    </a:lnTo>
                    <a:lnTo>
                      <a:pt x="1415" y="1640"/>
                    </a:lnTo>
                    <a:lnTo>
                      <a:pt x="1323" y="1616"/>
                    </a:lnTo>
                    <a:lnTo>
                      <a:pt x="1265" y="1592"/>
                    </a:lnTo>
                    <a:lnTo>
                      <a:pt x="1214" y="1560"/>
                    </a:lnTo>
                    <a:lnTo>
                      <a:pt x="1170" y="1522"/>
                    </a:lnTo>
                    <a:lnTo>
                      <a:pt x="1134" y="1476"/>
                    </a:lnTo>
                    <a:lnTo>
                      <a:pt x="1106" y="1425"/>
                    </a:lnTo>
                    <a:lnTo>
                      <a:pt x="1088" y="1369"/>
                    </a:lnTo>
                    <a:lnTo>
                      <a:pt x="1078" y="1303"/>
                    </a:lnTo>
                    <a:lnTo>
                      <a:pt x="1078" y="1236"/>
                    </a:lnTo>
                    <a:lnTo>
                      <a:pt x="1088" y="1164"/>
                    </a:lnTo>
                    <a:lnTo>
                      <a:pt x="1106" y="1092"/>
                    </a:lnTo>
                    <a:lnTo>
                      <a:pt x="1132" y="1021"/>
                    </a:lnTo>
                    <a:lnTo>
                      <a:pt x="1164" y="949"/>
                    </a:lnTo>
                    <a:lnTo>
                      <a:pt x="1200" y="879"/>
                    </a:lnTo>
                    <a:lnTo>
                      <a:pt x="1240" y="810"/>
                    </a:lnTo>
                    <a:lnTo>
                      <a:pt x="1283" y="744"/>
                    </a:lnTo>
                    <a:lnTo>
                      <a:pt x="1327" y="682"/>
                    </a:lnTo>
                    <a:lnTo>
                      <a:pt x="1373" y="625"/>
                    </a:lnTo>
                    <a:lnTo>
                      <a:pt x="1419" y="573"/>
                    </a:lnTo>
                    <a:lnTo>
                      <a:pt x="1464" y="527"/>
                    </a:lnTo>
                    <a:lnTo>
                      <a:pt x="1548" y="443"/>
                    </a:lnTo>
                    <a:lnTo>
                      <a:pt x="1632" y="366"/>
                    </a:lnTo>
                    <a:lnTo>
                      <a:pt x="1711" y="296"/>
                    </a:lnTo>
                    <a:lnTo>
                      <a:pt x="1791" y="232"/>
                    </a:lnTo>
                    <a:lnTo>
                      <a:pt x="1870" y="177"/>
                    </a:lnTo>
                    <a:lnTo>
                      <a:pt x="1948" y="127"/>
                    </a:lnTo>
                    <a:lnTo>
                      <a:pt x="2026" y="87"/>
                    </a:lnTo>
                    <a:lnTo>
                      <a:pt x="2103" y="53"/>
                    </a:lnTo>
                    <a:lnTo>
                      <a:pt x="2183" y="27"/>
                    </a:lnTo>
                    <a:lnTo>
                      <a:pt x="2264" y="10"/>
                    </a:lnTo>
                    <a:lnTo>
                      <a:pt x="2348" y="0"/>
                    </a:lnTo>
                    <a:lnTo>
                      <a:pt x="243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Freeform 57"/>
              <p:cNvSpPr>
                <a:spLocks/>
              </p:cNvSpPr>
              <p:nvPr/>
            </p:nvSpPr>
            <p:spPr bwMode="auto">
              <a:xfrm>
                <a:off x="482600" y="5180013"/>
                <a:ext cx="1193800" cy="217488"/>
              </a:xfrm>
              <a:custGeom>
                <a:avLst/>
                <a:gdLst>
                  <a:gd name="T0" fmla="*/ 137 w 1502"/>
                  <a:gd name="T1" fmla="*/ 0 h 275"/>
                  <a:gd name="T2" fmla="*/ 1367 w 1502"/>
                  <a:gd name="T3" fmla="*/ 0 h 275"/>
                  <a:gd name="T4" fmla="*/ 1403 w 1502"/>
                  <a:gd name="T5" fmla="*/ 6 h 275"/>
                  <a:gd name="T6" fmla="*/ 1434 w 1502"/>
                  <a:gd name="T7" fmla="*/ 20 h 275"/>
                  <a:gd name="T8" fmla="*/ 1462 w 1502"/>
                  <a:gd name="T9" fmla="*/ 42 h 275"/>
                  <a:gd name="T10" fmla="*/ 1484 w 1502"/>
                  <a:gd name="T11" fmla="*/ 68 h 275"/>
                  <a:gd name="T12" fmla="*/ 1498 w 1502"/>
                  <a:gd name="T13" fmla="*/ 102 h 275"/>
                  <a:gd name="T14" fmla="*/ 1502 w 1502"/>
                  <a:gd name="T15" fmla="*/ 138 h 275"/>
                  <a:gd name="T16" fmla="*/ 1498 w 1502"/>
                  <a:gd name="T17" fmla="*/ 174 h 275"/>
                  <a:gd name="T18" fmla="*/ 1484 w 1502"/>
                  <a:gd name="T19" fmla="*/ 207 h 275"/>
                  <a:gd name="T20" fmla="*/ 1462 w 1502"/>
                  <a:gd name="T21" fmla="*/ 235 h 275"/>
                  <a:gd name="T22" fmla="*/ 1434 w 1502"/>
                  <a:gd name="T23" fmla="*/ 255 h 275"/>
                  <a:gd name="T24" fmla="*/ 1403 w 1502"/>
                  <a:gd name="T25" fmla="*/ 269 h 275"/>
                  <a:gd name="T26" fmla="*/ 1367 w 1502"/>
                  <a:gd name="T27" fmla="*/ 275 h 275"/>
                  <a:gd name="T28" fmla="*/ 137 w 1502"/>
                  <a:gd name="T29" fmla="*/ 275 h 275"/>
                  <a:gd name="T30" fmla="*/ 99 w 1502"/>
                  <a:gd name="T31" fmla="*/ 269 h 275"/>
                  <a:gd name="T32" fmla="*/ 68 w 1502"/>
                  <a:gd name="T33" fmla="*/ 255 h 275"/>
                  <a:gd name="T34" fmla="*/ 40 w 1502"/>
                  <a:gd name="T35" fmla="*/ 235 h 275"/>
                  <a:gd name="T36" fmla="*/ 18 w 1502"/>
                  <a:gd name="T37" fmla="*/ 207 h 275"/>
                  <a:gd name="T38" fmla="*/ 4 w 1502"/>
                  <a:gd name="T39" fmla="*/ 174 h 275"/>
                  <a:gd name="T40" fmla="*/ 0 w 1502"/>
                  <a:gd name="T41" fmla="*/ 138 h 275"/>
                  <a:gd name="T42" fmla="*/ 4 w 1502"/>
                  <a:gd name="T43" fmla="*/ 102 h 275"/>
                  <a:gd name="T44" fmla="*/ 18 w 1502"/>
                  <a:gd name="T45" fmla="*/ 68 h 275"/>
                  <a:gd name="T46" fmla="*/ 40 w 1502"/>
                  <a:gd name="T47" fmla="*/ 42 h 275"/>
                  <a:gd name="T48" fmla="*/ 68 w 1502"/>
                  <a:gd name="T49" fmla="*/ 20 h 275"/>
                  <a:gd name="T50" fmla="*/ 99 w 1502"/>
                  <a:gd name="T51" fmla="*/ 6 h 275"/>
                  <a:gd name="T52" fmla="*/ 137 w 1502"/>
                  <a:gd name="T53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02" h="275">
                    <a:moveTo>
                      <a:pt x="137" y="0"/>
                    </a:moveTo>
                    <a:lnTo>
                      <a:pt x="1367" y="0"/>
                    </a:lnTo>
                    <a:lnTo>
                      <a:pt x="1403" y="6"/>
                    </a:lnTo>
                    <a:lnTo>
                      <a:pt x="1434" y="20"/>
                    </a:lnTo>
                    <a:lnTo>
                      <a:pt x="1462" y="42"/>
                    </a:lnTo>
                    <a:lnTo>
                      <a:pt x="1484" y="68"/>
                    </a:lnTo>
                    <a:lnTo>
                      <a:pt x="1498" y="102"/>
                    </a:lnTo>
                    <a:lnTo>
                      <a:pt x="1502" y="138"/>
                    </a:lnTo>
                    <a:lnTo>
                      <a:pt x="1498" y="174"/>
                    </a:lnTo>
                    <a:lnTo>
                      <a:pt x="1484" y="207"/>
                    </a:lnTo>
                    <a:lnTo>
                      <a:pt x="1462" y="235"/>
                    </a:lnTo>
                    <a:lnTo>
                      <a:pt x="1434" y="255"/>
                    </a:lnTo>
                    <a:lnTo>
                      <a:pt x="1403" y="269"/>
                    </a:lnTo>
                    <a:lnTo>
                      <a:pt x="1367" y="275"/>
                    </a:lnTo>
                    <a:lnTo>
                      <a:pt x="137" y="275"/>
                    </a:lnTo>
                    <a:lnTo>
                      <a:pt x="99" y="269"/>
                    </a:lnTo>
                    <a:lnTo>
                      <a:pt x="68" y="255"/>
                    </a:lnTo>
                    <a:lnTo>
                      <a:pt x="40" y="235"/>
                    </a:lnTo>
                    <a:lnTo>
                      <a:pt x="18" y="207"/>
                    </a:lnTo>
                    <a:lnTo>
                      <a:pt x="4" y="174"/>
                    </a:lnTo>
                    <a:lnTo>
                      <a:pt x="0" y="138"/>
                    </a:lnTo>
                    <a:lnTo>
                      <a:pt x="4" y="102"/>
                    </a:lnTo>
                    <a:lnTo>
                      <a:pt x="18" y="68"/>
                    </a:lnTo>
                    <a:lnTo>
                      <a:pt x="40" y="42"/>
                    </a:lnTo>
                    <a:lnTo>
                      <a:pt x="68" y="20"/>
                    </a:lnTo>
                    <a:lnTo>
                      <a:pt x="99" y="6"/>
                    </a:lnTo>
                    <a:lnTo>
                      <a:pt x="13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Freeform 58"/>
              <p:cNvSpPr>
                <a:spLocks/>
              </p:cNvSpPr>
              <p:nvPr/>
            </p:nvSpPr>
            <p:spPr bwMode="auto">
              <a:xfrm>
                <a:off x="3311525" y="6699250"/>
                <a:ext cx="533400" cy="430213"/>
              </a:xfrm>
              <a:custGeom>
                <a:avLst/>
                <a:gdLst>
                  <a:gd name="T0" fmla="*/ 528 w 673"/>
                  <a:gd name="T1" fmla="*/ 0 h 541"/>
                  <a:gd name="T2" fmla="*/ 562 w 673"/>
                  <a:gd name="T3" fmla="*/ 2 h 541"/>
                  <a:gd name="T4" fmla="*/ 595 w 673"/>
                  <a:gd name="T5" fmla="*/ 14 h 541"/>
                  <a:gd name="T6" fmla="*/ 625 w 673"/>
                  <a:gd name="T7" fmla="*/ 34 h 541"/>
                  <a:gd name="T8" fmla="*/ 649 w 673"/>
                  <a:gd name="T9" fmla="*/ 60 h 541"/>
                  <a:gd name="T10" fmla="*/ 665 w 673"/>
                  <a:gd name="T11" fmla="*/ 94 h 541"/>
                  <a:gd name="T12" fmla="*/ 673 w 673"/>
                  <a:gd name="T13" fmla="*/ 127 h 541"/>
                  <a:gd name="T14" fmla="*/ 671 w 673"/>
                  <a:gd name="T15" fmla="*/ 163 h 541"/>
                  <a:gd name="T16" fmla="*/ 659 w 673"/>
                  <a:gd name="T17" fmla="*/ 197 h 541"/>
                  <a:gd name="T18" fmla="*/ 639 w 673"/>
                  <a:gd name="T19" fmla="*/ 227 h 541"/>
                  <a:gd name="T20" fmla="*/ 613 w 673"/>
                  <a:gd name="T21" fmla="*/ 251 h 541"/>
                  <a:gd name="T22" fmla="*/ 213 w 673"/>
                  <a:gd name="T23" fmla="*/ 520 h 541"/>
                  <a:gd name="T24" fmla="*/ 189 w 673"/>
                  <a:gd name="T25" fmla="*/ 531 h 541"/>
                  <a:gd name="T26" fmla="*/ 164 w 673"/>
                  <a:gd name="T27" fmla="*/ 539 h 541"/>
                  <a:gd name="T28" fmla="*/ 138 w 673"/>
                  <a:gd name="T29" fmla="*/ 541 h 541"/>
                  <a:gd name="T30" fmla="*/ 104 w 673"/>
                  <a:gd name="T31" fmla="*/ 537 h 541"/>
                  <a:gd name="T32" fmla="*/ 74 w 673"/>
                  <a:gd name="T33" fmla="*/ 525 h 541"/>
                  <a:gd name="T34" fmla="*/ 46 w 673"/>
                  <a:gd name="T35" fmla="*/ 508 h 541"/>
                  <a:gd name="T36" fmla="*/ 22 w 673"/>
                  <a:gd name="T37" fmla="*/ 482 h 541"/>
                  <a:gd name="T38" fmla="*/ 6 w 673"/>
                  <a:gd name="T39" fmla="*/ 448 h 541"/>
                  <a:gd name="T40" fmla="*/ 0 w 673"/>
                  <a:gd name="T41" fmla="*/ 414 h 541"/>
                  <a:gd name="T42" fmla="*/ 2 w 673"/>
                  <a:gd name="T43" fmla="*/ 378 h 541"/>
                  <a:gd name="T44" fmla="*/ 14 w 673"/>
                  <a:gd name="T45" fmla="*/ 346 h 541"/>
                  <a:gd name="T46" fmla="*/ 32 w 673"/>
                  <a:gd name="T47" fmla="*/ 317 h 541"/>
                  <a:gd name="T48" fmla="*/ 60 w 673"/>
                  <a:gd name="T49" fmla="*/ 293 h 541"/>
                  <a:gd name="T50" fmla="*/ 460 w 673"/>
                  <a:gd name="T51" fmla="*/ 24 h 541"/>
                  <a:gd name="T52" fmla="*/ 492 w 673"/>
                  <a:gd name="T53" fmla="*/ 6 h 541"/>
                  <a:gd name="T54" fmla="*/ 528 w 673"/>
                  <a:gd name="T55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3" h="541">
                    <a:moveTo>
                      <a:pt x="528" y="0"/>
                    </a:moveTo>
                    <a:lnTo>
                      <a:pt x="562" y="2"/>
                    </a:lnTo>
                    <a:lnTo>
                      <a:pt x="595" y="14"/>
                    </a:lnTo>
                    <a:lnTo>
                      <a:pt x="625" y="34"/>
                    </a:lnTo>
                    <a:lnTo>
                      <a:pt x="649" y="60"/>
                    </a:lnTo>
                    <a:lnTo>
                      <a:pt x="665" y="94"/>
                    </a:lnTo>
                    <a:lnTo>
                      <a:pt x="673" y="127"/>
                    </a:lnTo>
                    <a:lnTo>
                      <a:pt x="671" y="163"/>
                    </a:lnTo>
                    <a:lnTo>
                      <a:pt x="659" y="197"/>
                    </a:lnTo>
                    <a:lnTo>
                      <a:pt x="639" y="227"/>
                    </a:lnTo>
                    <a:lnTo>
                      <a:pt x="613" y="251"/>
                    </a:lnTo>
                    <a:lnTo>
                      <a:pt x="213" y="520"/>
                    </a:lnTo>
                    <a:lnTo>
                      <a:pt x="189" y="531"/>
                    </a:lnTo>
                    <a:lnTo>
                      <a:pt x="164" y="539"/>
                    </a:lnTo>
                    <a:lnTo>
                      <a:pt x="138" y="541"/>
                    </a:lnTo>
                    <a:lnTo>
                      <a:pt x="104" y="537"/>
                    </a:lnTo>
                    <a:lnTo>
                      <a:pt x="74" y="525"/>
                    </a:lnTo>
                    <a:lnTo>
                      <a:pt x="46" y="508"/>
                    </a:lnTo>
                    <a:lnTo>
                      <a:pt x="22" y="482"/>
                    </a:lnTo>
                    <a:lnTo>
                      <a:pt x="6" y="448"/>
                    </a:lnTo>
                    <a:lnTo>
                      <a:pt x="0" y="414"/>
                    </a:lnTo>
                    <a:lnTo>
                      <a:pt x="2" y="378"/>
                    </a:lnTo>
                    <a:lnTo>
                      <a:pt x="14" y="346"/>
                    </a:lnTo>
                    <a:lnTo>
                      <a:pt x="32" y="317"/>
                    </a:lnTo>
                    <a:lnTo>
                      <a:pt x="60" y="293"/>
                    </a:lnTo>
                    <a:lnTo>
                      <a:pt x="460" y="24"/>
                    </a:lnTo>
                    <a:lnTo>
                      <a:pt x="492" y="6"/>
                    </a:lnTo>
                    <a:lnTo>
                      <a:pt x="528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Freeform 59"/>
              <p:cNvSpPr>
                <a:spLocks/>
              </p:cNvSpPr>
              <p:nvPr/>
            </p:nvSpPr>
            <p:spPr bwMode="auto">
              <a:xfrm>
                <a:off x="2327275" y="6589713"/>
                <a:ext cx="868363" cy="869950"/>
              </a:xfrm>
              <a:custGeom>
                <a:avLst/>
                <a:gdLst>
                  <a:gd name="T0" fmla="*/ 173 w 1092"/>
                  <a:gd name="T1" fmla="*/ 6 h 1094"/>
                  <a:gd name="T2" fmla="*/ 235 w 1092"/>
                  <a:gd name="T3" fmla="*/ 44 h 1094"/>
                  <a:gd name="T4" fmla="*/ 336 w 1092"/>
                  <a:gd name="T5" fmla="*/ 149 h 1094"/>
                  <a:gd name="T6" fmla="*/ 446 w 1092"/>
                  <a:gd name="T7" fmla="*/ 262 h 1094"/>
                  <a:gd name="T8" fmla="*/ 561 w 1092"/>
                  <a:gd name="T9" fmla="*/ 380 h 1094"/>
                  <a:gd name="T10" fmla="*/ 674 w 1092"/>
                  <a:gd name="T11" fmla="*/ 495 h 1094"/>
                  <a:gd name="T12" fmla="*/ 782 w 1092"/>
                  <a:gd name="T13" fmla="*/ 603 h 1094"/>
                  <a:gd name="T14" fmla="*/ 879 w 1092"/>
                  <a:gd name="T15" fmla="*/ 698 h 1094"/>
                  <a:gd name="T16" fmla="*/ 959 w 1092"/>
                  <a:gd name="T17" fmla="*/ 778 h 1094"/>
                  <a:gd name="T18" fmla="*/ 1021 w 1092"/>
                  <a:gd name="T19" fmla="*/ 832 h 1094"/>
                  <a:gd name="T20" fmla="*/ 1066 w 1092"/>
                  <a:gd name="T21" fmla="*/ 875 h 1094"/>
                  <a:gd name="T22" fmla="*/ 1092 w 1092"/>
                  <a:gd name="T23" fmla="*/ 941 h 1094"/>
                  <a:gd name="T24" fmla="*/ 1082 w 1092"/>
                  <a:gd name="T25" fmla="*/ 1011 h 1094"/>
                  <a:gd name="T26" fmla="*/ 1040 w 1092"/>
                  <a:gd name="T27" fmla="*/ 1065 h 1094"/>
                  <a:gd name="T28" fmla="*/ 985 w 1092"/>
                  <a:gd name="T29" fmla="*/ 1090 h 1094"/>
                  <a:gd name="T30" fmla="*/ 925 w 1092"/>
                  <a:gd name="T31" fmla="*/ 1090 h 1094"/>
                  <a:gd name="T32" fmla="*/ 871 w 1092"/>
                  <a:gd name="T33" fmla="*/ 1065 h 1094"/>
                  <a:gd name="T34" fmla="*/ 818 w 1092"/>
                  <a:gd name="T35" fmla="*/ 1019 h 1094"/>
                  <a:gd name="T36" fmla="*/ 744 w 1092"/>
                  <a:gd name="T37" fmla="*/ 949 h 1094"/>
                  <a:gd name="T38" fmla="*/ 654 w 1092"/>
                  <a:gd name="T39" fmla="*/ 864 h 1094"/>
                  <a:gd name="T40" fmla="*/ 555 w 1092"/>
                  <a:gd name="T41" fmla="*/ 764 h 1094"/>
                  <a:gd name="T42" fmla="*/ 452 w 1092"/>
                  <a:gd name="T43" fmla="*/ 661 h 1094"/>
                  <a:gd name="T44" fmla="*/ 350 w 1092"/>
                  <a:gd name="T45" fmla="*/ 555 h 1094"/>
                  <a:gd name="T46" fmla="*/ 253 w 1092"/>
                  <a:gd name="T47" fmla="*/ 455 h 1094"/>
                  <a:gd name="T48" fmla="*/ 167 w 1092"/>
                  <a:gd name="T49" fmla="*/ 366 h 1094"/>
                  <a:gd name="T50" fmla="*/ 97 w 1092"/>
                  <a:gd name="T51" fmla="*/ 294 h 1094"/>
                  <a:gd name="T52" fmla="*/ 52 w 1092"/>
                  <a:gd name="T53" fmla="*/ 247 h 1094"/>
                  <a:gd name="T54" fmla="*/ 16 w 1092"/>
                  <a:gd name="T55" fmla="*/ 203 h 1094"/>
                  <a:gd name="T56" fmla="*/ 0 w 1092"/>
                  <a:gd name="T57" fmla="*/ 135 h 1094"/>
                  <a:gd name="T58" fmla="*/ 18 w 1092"/>
                  <a:gd name="T59" fmla="*/ 67 h 1094"/>
                  <a:gd name="T60" fmla="*/ 72 w 1092"/>
                  <a:gd name="T61" fmla="*/ 18 h 1094"/>
                  <a:gd name="T62" fmla="*/ 139 w 1092"/>
                  <a:gd name="T63" fmla="*/ 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92" h="1094">
                    <a:moveTo>
                      <a:pt x="139" y="0"/>
                    </a:moveTo>
                    <a:lnTo>
                      <a:pt x="173" y="6"/>
                    </a:lnTo>
                    <a:lnTo>
                      <a:pt x="205" y="20"/>
                    </a:lnTo>
                    <a:lnTo>
                      <a:pt x="235" y="44"/>
                    </a:lnTo>
                    <a:lnTo>
                      <a:pt x="284" y="93"/>
                    </a:lnTo>
                    <a:lnTo>
                      <a:pt x="336" y="149"/>
                    </a:lnTo>
                    <a:lnTo>
                      <a:pt x="390" y="205"/>
                    </a:lnTo>
                    <a:lnTo>
                      <a:pt x="446" y="262"/>
                    </a:lnTo>
                    <a:lnTo>
                      <a:pt x="503" y="320"/>
                    </a:lnTo>
                    <a:lnTo>
                      <a:pt x="561" y="380"/>
                    </a:lnTo>
                    <a:lnTo>
                      <a:pt x="619" y="438"/>
                    </a:lnTo>
                    <a:lnTo>
                      <a:pt x="674" y="495"/>
                    </a:lnTo>
                    <a:lnTo>
                      <a:pt x="730" y="551"/>
                    </a:lnTo>
                    <a:lnTo>
                      <a:pt x="782" y="603"/>
                    </a:lnTo>
                    <a:lnTo>
                      <a:pt x="832" y="653"/>
                    </a:lnTo>
                    <a:lnTo>
                      <a:pt x="879" y="698"/>
                    </a:lnTo>
                    <a:lnTo>
                      <a:pt x="921" y="740"/>
                    </a:lnTo>
                    <a:lnTo>
                      <a:pt x="959" y="778"/>
                    </a:lnTo>
                    <a:lnTo>
                      <a:pt x="993" y="808"/>
                    </a:lnTo>
                    <a:lnTo>
                      <a:pt x="1021" y="832"/>
                    </a:lnTo>
                    <a:lnTo>
                      <a:pt x="1040" y="850"/>
                    </a:lnTo>
                    <a:lnTo>
                      <a:pt x="1066" y="875"/>
                    </a:lnTo>
                    <a:lnTo>
                      <a:pt x="1082" y="907"/>
                    </a:lnTo>
                    <a:lnTo>
                      <a:pt x="1092" y="941"/>
                    </a:lnTo>
                    <a:lnTo>
                      <a:pt x="1090" y="977"/>
                    </a:lnTo>
                    <a:lnTo>
                      <a:pt x="1082" y="1011"/>
                    </a:lnTo>
                    <a:lnTo>
                      <a:pt x="1062" y="1043"/>
                    </a:lnTo>
                    <a:lnTo>
                      <a:pt x="1040" y="1065"/>
                    </a:lnTo>
                    <a:lnTo>
                      <a:pt x="1015" y="1080"/>
                    </a:lnTo>
                    <a:lnTo>
                      <a:pt x="985" y="1090"/>
                    </a:lnTo>
                    <a:lnTo>
                      <a:pt x="955" y="1094"/>
                    </a:lnTo>
                    <a:lnTo>
                      <a:pt x="925" y="1090"/>
                    </a:lnTo>
                    <a:lnTo>
                      <a:pt x="897" y="1080"/>
                    </a:lnTo>
                    <a:lnTo>
                      <a:pt x="871" y="1065"/>
                    </a:lnTo>
                    <a:lnTo>
                      <a:pt x="847" y="1045"/>
                    </a:lnTo>
                    <a:lnTo>
                      <a:pt x="818" y="1019"/>
                    </a:lnTo>
                    <a:lnTo>
                      <a:pt x="784" y="987"/>
                    </a:lnTo>
                    <a:lnTo>
                      <a:pt x="744" y="949"/>
                    </a:lnTo>
                    <a:lnTo>
                      <a:pt x="700" y="907"/>
                    </a:lnTo>
                    <a:lnTo>
                      <a:pt x="654" y="864"/>
                    </a:lnTo>
                    <a:lnTo>
                      <a:pt x="607" y="814"/>
                    </a:lnTo>
                    <a:lnTo>
                      <a:pt x="555" y="764"/>
                    </a:lnTo>
                    <a:lnTo>
                      <a:pt x="505" y="712"/>
                    </a:lnTo>
                    <a:lnTo>
                      <a:pt x="452" y="661"/>
                    </a:lnTo>
                    <a:lnTo>
                      <a:pt x="400" y="607"/>
                    </a:lnTo>
                    <a:lnTo>
                      <a:pt x="350" y="555"/>
                    </a:lnTo>
                    <a:lnTo>
                      <a:pt x="300" y="503"/>
                    </a:lnTo>
                    <a:lnTo>
                      <a:pt x="253" y="455"/>
                    </a:lnTo>
                    <a:lnTo>
                      <a:pt x="209" y="410"/>
                    </a:lnTo>
                    <a:lnTo>
                      <a:pt x="167" y="366"/>
                    </a:lnTo>
                    <a:lnTo>
                      <a:pt x="129" y="328"/>
                    </a:lnTo>
                    <a:lnTo>
                      <a:pt x="97" y="294"/>
                    </a:lnTo>
                    <a:lnTo>
                      <a:pt x="72" y="266"/>
                    </a:lnTo>
                    <a:lnTo>
                      <a:pt x="52" y="247"/>
                    </a:lnTo>
                    <a:lnTo>
                      <a:pt x="38" y="233"/>
                    </a:lnTo>
                    <a:lnTo>
                      <a:pt x="16" y="203"/>
                    </a:lnTo>
                    <a:lnTo>
                      <a:pt x="2" y="169"/>
                    </a:lnTo>
                    <a:lnTo>
                      <a:pt x="0" y="135"/>
                    </a:lnTo>
                    <a:lnTo>
                      <a:pt x="4" y="99"/>
                    </a:lnTo>
                    <a:lnTo>
                      <a:pt x="18" y="67"/>
                    </a:lnTo>
                    <a:lnTo>
                      <a:pt x="42" y="38"/>
                    </a:lnTo>
                    <a:lnTo>
                      <a:pt x="72" y="18"/>
                    </a:lnTo>
                    <a:lnTo>
                      <a:pt x="103" y="4"/>
                    </a:lnTo>
                    <a:lnTo>
                      <a:pt x="139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Freeform 60"/>
              <p:cNvSpPr>
                <a:spLocks/>
              </p:cNvSpPr>
              <p:nvPr/>
            </p:nvSpPr>
            <p:spPr bwMode="auto">
              <a:xfrm>
                <a:off x="2001837" y="6916738"/>
                <a:ext cx="758825" cy="758825"/>
              </a:xfrm>
              <a:custGeom>
                <a:avLst/>
                <a:gdLst>
                  <a:gd name="T0" fmla="*/ 143 w 957"/>
                  <a:gd name="T1" fmla="*/ 0 h 955"/>
                  <a:gd name="T2" fmla="*/ 177 w 957"/>
                  <a:gd name="T3" fmla="*/ 4 h 955"/>
                  <a:gd name="T4" fmla="*/ 211 w 957"/>
                  <a:gd name="T5" fmla="*/ 20 h 955"/>
                  <a:gd name="T6" fmla="*/ 239 w 957"/>
                  <a:gd name="T7" fmla="*/ 43 h 955"/>
                  <a:gd name="T8" fmla="*/ 259 w 957"/>
                  <a:gd name="T9" fmla="*/ 65 h 955"/>
                  <a:gd name="T10" fmla="*/ 287 w 957"/>
                  <a:gd name="T11" fmla="*/ 95 h 955"/>
                  <a:gd name="T12" fmla="*/ 320 w 957"/>
                  <a:gd name="T13" fmla="*/ 131 h 955"/>
                  <a:gd name="T14" fmla="*/ 358 w 957"/>
                  <a:gd name="T15" fmla="*/ 171 h 955"/>
                  <a:gd name="T16" fmla="*/ 402 w 957"/>
                  <a:gd name="T17" fmla="*/ 217 h 955"/>
                  <a:gd name="T18" fmla="*/ 448 w 957"/>
                  <a:gd name="T19" fmla="*/ 264 h 955"/>
                  <a:gd name="T20" fmla="*/ 495 w 957"/>
                  <a:gd name="T21" fmla="*/ 314 h 955"/>
                  <a:gd name="T22" fmla="*/ 545 w 957"/>
                  <a:gd name="T23" fmla="*/ 366 h 955"/>
                  <a:gd name="T24" fmla="*/ 597 w 957"/>
                  <a:gd name="T25" fmla="*/ 418 h 955"/>
                  <a:gd name="T26" fmla="*/ 647 w 957"/>
                  <a:gd name="T27" fmla="*/ 469 h 955"/>
                  <a:gd name="T28" fmla="*/ 698 w 957"/>
                  <a:gd name="T29" fmla="*/ 519 h 955"/>
                  <a:gd name="T30" fmla="*/ 746 w 957"/>
                  <a:gd name="T31" fmla="*/ 567 h 955"/>
                  <a:gd name="T32" fmla="*/ 792 w 957"/>
                  <a:gd name="T33" fmla="*/ 611 h 955"/>
                  <a:gd name="T34" fmla="*/ 834 w 957"/>
                  <a:gd name="T35" fmla="*/ 651 h 955"/>
                  <a:gd name="T36" fmla="*/ 873 w 957"/>
                  <a:gd name="T37" fmla="*/ 684 h 955"/>
                  <a:gd name="T38" fmla="*/ 905 w 957"/>
                  <a:gd name="T39" fmla="*/ 712 h 955"/>
                  <a:gd name="T40" fmla="*/ 931 w 957"/>
                  <a:gd name="T41" fmla="*/ 738 h 955"/>
                  <a:gd name="T42" fmla="*/ 949 w 957"/>
                  <a:gd name="T43" fmla="*/ 770 h 955"/>
                  <a:gd name="T44" fmla="*/ 957 w 957"/>
                  <a:gd name="T45" fmla="*/ 804 h 955"/>
                  <a:gd name="T46" fmla="*/ 955 w 957"/>
                  <a:gd name="T47" fmla="*/ 840 h 955"/>
                  <a:gd name="T48" fmla="*/ 947 w 957"/>
                  <a:gd name="T49" fmla="*/ 873 h 955"/>
                  <a:gd name="T50" fmla="*/ 927 w 957"/>
                  <a:gd name="T51" fmla="*/ 903 h 955"/>
                  <a:gd name="T52" fmla="*/ 905 w 957"/>
                  <a:gd name="T53" fmla="*/ 927 h 955"/>
                  <a:gd name="T54" fmla="*/ 879 w 957"/>
                  <a:gd name="T55" fmla="*/ 943 h 955"/>
                  <a:gd name="T56" fmla="*/ 850 w 957"/>
                  <a:gd name="T57" fmla="*/ 953 h 955"/>
                  <a:gd name="T58" fmla="*/ 820 w 957"/>
                  <a:gd name="T59" fmla="*/ 955 h 955"/>
                  <a:gd name="T60" fmla="*/ 792 w 957"/>
                  <a:gd name="T61" fmla="*/ 953 h 955"/>
                  <a:gd name="T62" fmla="*/ 762 w 957"/>
                  <a:gd name="T63" fmla="*/ 943 h 955"/>
                  <a:gd name="T64" fmla="*/ 736 w 957"/>
                  <a:gd name="T65" fmla="*/ 925 h 955"/>
                  <a:gd name="T66" fmla="*/ 702 w 957"/>
                  <a:gd name="T67" fmla="*/ 899 h 955"/>
                  <a:gd name="T68" fmla="*/ 667 w 957"/>
                  <a:gd name="T69" fmla="*/ 867 h 955"/>
                  <a:gd name="T70" fmla="*/ 627 w 957"/>
                  <a:gd name="T71" fmla="*/ 832 h 955"/>
                  <a:gd name="T72" fmla="*/ 585 w 957"/>
                  <a:gd name="T73" fmla="*/ 792 h 955"/>
                  <a:gd name="T74" fmla="*/ 541 w 957"/>
                  <a:gd name="T75" fmla="*/ 748 h 955"/>
                  <a:gd name="T76" fmla="*/ 495 w 957"/>
                  <a:gd name="T77" fmla="*/ 704 h 955"/>
                  <a:gd name="T78" fmla="*/ 450 w 957"/>
                  <a:gd name="T79" fmla="*/ 659 h 955"/>
                  <a:gd name="T80" fmla="*/ 404 w 957"/>
                  <a:gd name="T81" fmla="*/ 611 h 955"/>
                  <a:gd name="T82" fmla="*/ 358 w 957"/>
                  <a:gd name="T83" fmla="*/ 565 h 955"/>
                  <a:gd name="T84" fmla="*/ 312 w 957"/>
                  <a:gd name="T85" fmla="*/ 517 h 955"/>
                  <a:gd name="T86" fmla="*/ 269 w 957"/>
                  <a:gd name="T87" fmla="*/ 473 h 955"/>
                  <a:gd name="T88" fmla="*/ 227 w 957"/>
                  <a:gd name="T89" fmla="*/ 430 h 955"/>
                  <a:gd name="T90" fmla="*/ 187 w 957"/>
                  <a:gd name="T91" fmla="*/ 388 h 955"/>
                  <a:gd name="T92" fmla="*/ 151 w 957"/>
                  <a:gd name="T93" fmla="*/ 350 h 955"/>
                  <a:gd name="T94" fmla="*/ 119 w 957"/>
                  <a:gd name="T95" fmla="*/ 316 h 955"/>
                  <a:gd name="T96" fmla="*/ 92 w 957"/>
                  <a:gd name="T97" fmla="*/ 286 h 955"/>
                  <a:gd name="T98" fmla="*/ 70 w 957"/>
                  <a:gd name="T99" fmla="*/ 262 h 955"/>
                  <a:gd name="T100" fmla="*/ 52 w 957"/>
                  <a:gd name="T101" fmla="*/ 245 h 955"/>
                  <a:gd name="T102" fmla="*/ 42 w 957"/>
                  <a:gd name="T103" fmla="*/ 233 h 955"/>
                  <a:gd name="T104" fmla="*/ 38 w 957"/>
                  <a:gd name="T105" fmla="*/ 229 h 955"/>
                  <a:gd name="T106" fmla="*/ 16 w 957"/>
                  <a:gd name="T107" fmla="*/ 199 h 955"/>
                  <a:gd name="T108" fmla="*/ 2 w 957"/>
                  <a:gd name="T109" fmla="*/ 165 h 955"/>
                  <a:gd name="T110" fmla="*/ 0 w 957"/>
                  <a:gd name="T111" fmla="*/ 129 h 955"/>
                  <a:gd name="T112" fmla="*/ 6 w 957"/>
                  <a:gd name="T113" fmla="*/ 95 h 955"/>
                  <a:gd name="T114" fmla="*/ 22 w 957"/>
                  <a:gd name="T115" fmla="*/ 63 h 955"/>
                  <a:gd name="T116" fmla="*/ 46 w 957"/>
                  <a:gd name="T117" fmla="*/ 36 h 955"/>
                  <a:gd name="T118" fmla="*/ 76 w 957"/>
                  <a:gd name="T119" fmla="*/ 14 h 955"/>
                  <a:gd name="T120" fmla="*/ 109 w 957"/>
                  <a:gd name="T121" fmla="*/ 2 h 955"/>
                  <a:gd name="T122" fmla="*/ 143 w 957"/>
                  <a:gd name="T123" fmla="*/ 0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7" h="955">
                    <a:moveTo>
                      <a:pt x="143" y="0"/>
                    </a:moveTo>
                    <a:lnTo>
                      <a:pt x="177" y="4"/>
                    </a:lnTo>
                    <a:lnTo>
                      <a:pt x="211" y="20"/>
                    </a:lnTo>
                    <a:lnTo>
                      <a:pt x="239" y="43"/>
                    </a:lnTo>
                    <a:lnTo>
                      <a:pt x="259" y="65"/>
                    </a:lnTo>
                    <a:lnTo>
                      <a:pt x="287" y="95"/>
                    </a:lnTo>
                    <a:lnTo>
                      <a:pt x="320" y="131"/>
                    </a:lnTo>
                    <a:lnTo>
                      <a:pt x="358" y="171"/>
                    </a:lnTo>
                    <a:lnTo>
                      <a:pt x="402" y="217"/>
                    </a:lnTo>
                    <a:lnTo>
                      <a:pt x="448" y="264"/>
                    </a:lnTo>
                    <a:lnTo>
                      <a:pt x="495" y="314"/>
                    </a:lnTo>
                    <a:lnTo>
                      <a:pt x="545" y="366"/>
                    </a:lnTo>
                    <a:lnTo>
                      <a:pt x="597" y="418"/>
                    </a:lnTo>
                    <a:lnTo>
                      <a:pt x="647" y="469"/>
                    </a:lnTo>
                    <a:lnTo>
                      <a:pt x="698" y="519"/>
                    </a:lnTo>
                    <a:lnTo>
                      <a:pt x="746" y="567"/>
                    </a:lnTo>
                    <a:lnTo>
                      <a:pt x="792" y="611"/>
                    </a:lnTo>
                    <a:lnTo>
                      <a:pt x="834" y="651"/>
                    </a:lnTo>
                    <a:lnTo>
                      <a:pt x="873" y="684"/>
                    </a:lnTo>
                    <a:lnTo>
                      <a:pt x="905" y="712"/>
                    </a:lnTo>
                    <a:lnTo>
                      <a:pt x="931" y="738"/>
                    </a:lnTo>
                    <a:lnTo>
                      <a:pt x="949" y="770"/>
                    </a:lnTo>
                    <a:lnTo>
                      <a:pt x="957" y="804"/>
                    </a:lnTo>
                    <a:lnTo>
                      <a:pt x="955" y="840"/>
                    </a:lnTo>
                    <a:lnTo>
                      <a:pt x="947" y="873"/>
                    </a:lnTo>
                    <a:lnTo>
                      <a:pt x="927" y="903"/>
                    </a:lnTo>
                    <a:lnTo>
                      <a:pt x="905" y="927"/>
                    </a:lnTo>
                    <a:lnTo>
                      <a:pt x="879" y="943"/>
                    </a:lnTo>
                    <a:lnTo>
                      <a:pt x="850" y="953"/>
                    </a:lnTo>
                    <a:lnTo>
                      <a:pt x="820" y="955"/>
                    </a:lnTo>
                    <a:lnTo>
                      <a:pt x="792" y="953"/>
                    </a:lnTo>
                    <a:lnTo>
                      <a:pt x="762" y="943"/>
                    </a:lnTo>
                    <a:lnTo>
                      <a:pt x="736" y="925"/>
                    </a:lnTo>
                    <a:lnTo>
                      <a:pt x="702" y="899"/>
                    </a:lnTo>
                    <a:lnTo>
                      <a:pt x="667" y="867"/>
                    </a:lnTo>
                    <a:lnTo>
                      <a:pt x="627" y="832"/>
                    </a:lnTo>
                    <a:lnTo>
                      <a:pt x="585" y="792"/>
                    </a:lnTo>
                    <a:lnTo>
                      <a:pt x="541" y="748"/>
                    </a:lnTo>
                    <a:lnTo>
                      <a:pt x="495" y="704"/>
                    </a:lnTo>
                    <a:lnTo>
                      <a:pt x="450" y="659"/>
                    </a:lnTo>
                    <a:lnTo>
                      <a:pt x="404" y="611"/>
                    </a:lnTo>
                    <a:lnTo>
                      <a:pt x="358" y="565"/>
                    </a:lnTo>
                    <a:lnTo>
                      <a:pt x="312" y="517"/>
                    </a:lnTo>
                    <a:lnTo>
                      <a:pt x="269" y="473"/>
                    </a:lnTo>
                    <a:lnTo>
                      <a:pt x="227" y="430"/>
                    </a:lnTo>
                    <a:lnTo>
                      <a:pt x="187" y="388"/>
                    </a:lnTo>
                    <a:lnTo>
                      <a:pt x="151" y="350"/>
                    </a:lnTo>
                    <a:lnTo>
                      <a:pt x="119" y="316"/>
                    </a:lnTo>
                    <a:lnTo>
                      <a:pt x="92" y="286"/>
                    </a:lnTo>
                    <a:lnTo>
                      <a:pt x="70" y="262"/>
                    </a:lnTo>
                    <a:lnTo>
                      <a:pt x="52" y="245"/>
                    </a:lnTo>
                    <a:lnTo>
                      <a:pt x="42" y="233"/>
                    </a:lnTo>
                    <a:lnTo>
                      <a:pt x="38" y="229"/>
                    </a:lnTo>
                    <a:lnTo>
                      <a:pt x="16" y="199"/>
                    </a:lnTo>
                    <a:lnTo>
                      <a:pt x="2" y="165"/>
                    </a:lnTo>
                    <a:lnTo>
                      <a:pt x="0" y="129"/>
                    </a:lnTo>
                    <a:lnTo>
                      <a:pt x="6" y="95"/>
                    </a:lnTo>
                    <a:lnTo>
                      <a:pt x="22" y="63"/>
                    </a:lnTo>
                    <a:lnTo>
                      <a:pt x="46" y="36"/>
                    </a:lnTo>
                    <a:lnTo>
                      <a:pt x="76" y="14"/>
                    </a:lnTo>
                    <a:lnTo>
                      <a:pt x="109" y="2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Freeform 61"/>
              <p:cNvSpPr>
                <a:spLocks/>
              </p:cNvSpPr>
              <p:nvPr/>
            </p:nvSpPr>
            <p:spPr bwMode="auto">
              <a:xfrm>
                <a:off x="1568450" y="7134225"/>
                <a:ext cx="757238" cy="758825"/>
              </a:xfrm>
              <a:custGeom>
                <a:avLst/>
                <a:gdLst>
                  <a:gd name="T0" fmla="*/ 141 w 955"/>
                  <a:gd name="T1" fmla="*/ 0 h 958"/>
                  <a:gd name="T2" fmla="*/ 175 w 955"/>
                  <a:gd name="T3" fmla="*/ 6 h 958"/>
                  <a:gd name="T4" fmla="*/ 207 w 955"/>
                  <a:gd name="T5" fmla="*/ 20 h 958"/>
                  <a:gd name="T6" fmla="*/ 237 w 955"/>
                  <a:gd name="T7" fmla="*/ 42 h 958"/>
                  <a:gd name="T8" fmla="*/ 255 w 955"/>
                  <a:gd name="T9" fmla="*/ 62 h 958"/>
                  <a:gd name="T10" fmla="*/ 278 w 955"/>
                  <a:gd name="T11" fmla="*/ 90 h 958"/>
                  <a:gd name="T12" fmla="*/ 310 w 955"/>
                  <a:gd name="T13" fmla="*/ 122 h 958"/>
                  <a:gd name="T14" fmla="*/ 346 w 955"/>
                  <a:gd name="T15" fmla="*/ 160 h 958"/>
                  <a:gd name="T16" fmla="*/ 388 w 955"/>
                  <a:gd name="T17" fmla="*/ 203 h 958"/>
                  <a:gd name="T18" fmla="*/ 432 w 955"/>
                  <a:gd name="T19" fmla="*/ 249 h 958"/>
                  <a:gd name="T20" fmla="*/ 479 w 955"/>
                  <a:gd name="T21" fmla="*/ 299 h 958"/>
                  <a:gd name="T22" fmla="*/ 527 w 955"/>
                  <a:gd name="T23" fmla="*/ 349 h 958"/>
                  <a:gd name="T24" fmla="*/ 579 w 955"/>
                  <a:gd name="T25" fmla="*/ 400 h 958"/>
                  <a:gd name="T26" fmla="*/ 631 w 955"/>
                  <a:gd name="T27" fmla="*/ 452 h 958"/>
                  <a:gd name="T28" fmla="*/ 680 w 955"/>
                  <a:gd name="T29" fmla="*/ 504 h 958"/>
                  <a:gd name="T30" fmla="*/ 732 w 955"/>
                  <a:gd name="T31" fmla="*/ 554 h 958"/>
                  <a:gd name="T32" fmla="*/ 780 w 955"/>
                  <a:gd name="T33" fmla="*/ 599 h 958"/>
                  <a:gd name="T34" fmla="*/ 826 w 955"/>
                  <a:gd name="T35" fmla="*/ 643 h 958"/>
                  <a:gd name="T36" fmla="*/ 869 w 955"/>
                  <a:gd name="T37" fmla="*/ 681 h 958"/>
                  <a:gd name="T38" fmla="*/ 907 w 955"/>
                  <a:gd name="T39" fmla="*/ 715 h 958"/>
                  <a:gd name="T40" fmla="*/ 931 w 955"/>
                  <a:gd name="T41" fmla="*/ 743 h 958"/>
                  <a:gd name="T42" fmla="*/ 949 w 955"/>
                  <a:gd name="T43" fmla="*/ 775 h 958"/>
                  <a:gd name="T44" fmla="*/ 955 w 955"/>
                  <a:gd name="T45" fmla="*/ 808 h 958"/>
                  <a:gd name="T46" fmla="*/ 955 w 955"/>
                  <a:gd name="T47" fmla="*/ 842 h 958"/>
                  <a:gd name="T48" fmla="*/ 943 w 955"/>
                  <a:gd name="T49" fmla="*/ 878 h 958"/>
                  <a:gd name="T50" fmla="*/ 923 w 955"/>
                  <a:gd name="T51" fmla="*/ 908 h 958"/>
                  <a:gd name="T52" fmla="*/ 901 w 955"/>
                  <a:gd name="T53" fmla="*/ 930 h 958"/>
                  <a:gd name="T54" fmla="*/ 875 w 955"/>
                  <a:gd name="T55" fmla="*/ 944 h 958"/>
                  <a:gd name="T56" fmla="*/ 847 w 955"/>
                  <a:gd name="T57" fmla="*/ 954 h 958"/>
                  <a:gd name="T58" fmla="*/ 820 w 955"/>
                  <a:gd name="T59" fmla="*/ 958 h 958"/>
                  <a:gd name="T60" fmla="*/ 788 w 955"/>
                  <a:gd name="T61" fmla="*/ 954 h 958"/>
                  <a:gd name="T62" fmla="*/ 758 w 955"/>
                  <a:gd name="T63" fmla="*/ 942 h 958"/>
                  <a:gd name="T64" fmla="*/ 732 w 955"/>
                  <a:gd name="T65" fmla="*/ 924 h 958"/>
                  <a:gd name="T66" fmla="*/ 688 w 955"/>
                  <a:gd name="T67" fmla="*/ 888 h 958"/>
                  <a:gd name="T68" fmla="*/ 643 w 955"/>
                  <a:gd name="T69" fmla="*/ 846 h 958"/>
                  <a:gd name="T70" fmla="*/ 593 w 955"/>
                  <a:gd name="T71" fmla="*/ 799 h 958"/>
                  <a:gd name="T72" fmla="*/ 541 w 955"/>
                  <a:gd name="T73" fmla="*/ 749 h 958"/>
                  <a:gd name="T74" fmla="*/ 485 w 955"/>
                  <a:gd name="T75" fmla="*/ 695 h 958"/>
                  <a:gd name="T76" fmla="*/ 432 w 955"/>
                  <a:gd name="T77" fmla="*/ 641 h 958"/>
                  <a:gd name="T78" fmla="*/ 378 w 955"/>
                  <a:gd name="T79" fmla="*/ 586 h 958"/>
                  <a:gd name="T80" fmla="*/ 324 w 955"/>
                  <a:gd name="T81" fmla="*/ 532 h 958"/>
                  <a:gd name="T82" fmla="*/ 270 w 955"/>
                  <a:gd name="T83" fmla="*/ 478 h 958"/>
                  <a:gd name="T84" fmla="*/ 221 w 955"/>
                  <a:gd name="T85" fmla="*/ 426 h 958"/>
                  <a:gd name="T86" fmla="*/ 175 w 955"/>
                  <a:gd name="T87" fmla="*/ 377 h 958"/>
                  <a:gd name="T88" fmla="*/ 131 w 955"/>
                  <a:gd name="T89" fmla="*/ 333 h 958"/>
                  <a:gd name="T90" fmla="*/ 93 w 955"/>
                  <a:gd name="T91" fmla="*/ 291 h 958"/>
                  <a:gd name="T92" fmla="*/ 62 w 955"/>
                  <a:gd name="T93" fmla="*/ 257 h 958"/>
                  <a:gd name="T94" fmla="*/ 36 w 955"/>
                  <a:gd name="T95" fmla="*/ 229 h 958"/>
                  <a:gd name="T96" fmla="*/ 16 w 955"/>
                  <a:gd name="T97" fmla="*/ 199 h 958"/>
                  <a:gd name="T98" fmla="*/ 2 w 955"/>
                  <a:gd name="T99" fmla="*/ 168 h 958"/>
                  <a:gd name="T100" fmla="*/ 0 w 955"/>
                  <a:gd name="T101" fmla="*/ 132 h 958"/>
                  <a:gd name="T102" fmla="*/ 6 w 955"/>
                  <a:gd name="T103" fmla="*/ 98 h 958"/>
                  <a:gd name="T104" fmla="*/ 20 w 955"/>
                  <a:gd name="T105" fmla="*/ 64 h 958"/>
                  <a:gd name="T106" fmla="*/ 42 w 955"/>
                  <a:gd name="T107" fmla="*/ 36 h 958"/>
                  <a:gd name="T108" fmla="*/ 71 w 955"/>
                  <a:gd name="T109" fmla="*/ 14 h 958"/>
                  <a:gd name="T110" fmla="*/ 105 w 955"/>
                  <a:gd name="T111" fmla="*/ 2 h 958"/>
                  <a:gd name="T112" fmla="*/ 141 w 955"/>
                  <a:gd name="T113" fmla="*/ 0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55" h="958">
                    <a:moveTo>
                      <a:pt x="141" y="0"/>
                    </a:moveTo>
                    <a:lnTo>
                      <a:pt x="175" y="6"/>
                    </a:lnTo>
                    <a:lnTo>
                      <a:pt x="207" y="20"/>
                    </a:lnTo>
                    <a:lnTo>
                      <a:pt x="237" y="42"/>
                    </a:lnTo>
                    <a:lnTo>
                      <a:pt x="255" y="62"/>
                    </a:lnTo>
                    <a:lnTo>
                      <a:pt x="278" y="90"/>
                    </a:lnTo>
                    <a:lnTo>
                      <a:pt x="310" y="122"/>
                    </a:lnTo>
                    <a:lnTo>
                      <a:pt x="346" y="160"/>
                    </a:lnTo>
                    <a:lnTo>
                      <a:pt x="388" y="203"/>
                    </a:lnTo>
                    <a:lnTo>
                      <a:pt x="432" y="249"/>
                    </a:lnTo>
                    <a:lnTo>
                      <a:pt x="479" y="299"/>
                    </a:lnTo>
                    <a:lnTo>
                      <a:pt x="527" y="349"/>
                    </a:lnTo>
                    <a:lnTo>
                      <a:pt x="579" y="400"/>
                    </a:lnTo>
                    <a:lnTo>
                      <a:pt x="631" y="452"/>
                    </a:lnTo>
                    <a:lnTo>
                      <a:pt x="680" y="504"/>
                    </a:lnTo>
                    <a:lnTo>
                      <a:pt x="732" y="554"/>
                    </a:lnTo>
                    <a:lnTo>
                      <a:pt x="780" y="599"/>
                    </a:lnTo>
                    <a:lnTo>
                      <a:pt x="826" y="643"/>
                    </a:lnTo>
                    <a:lnTo>
                      <a:pt x="869" y="681"/>
                    </a:lnTo>
                    <a:lnTo>
                      <a:pt x="907" y="715"/>
                    </a:lnTo>
                    <a:lnTo>
                      <a:pt x="931" y="743"/>
                    </a:lnTo>
                    <a:lnTo>
                      <a:pt x="949" y="775"/>
                    </a:lnTo>
                    <a:lnTo>
                      <a:pt x="955" y="808"/>
                    </a:lnTo>
                    <a:lnTo>
                      <a:pt x="955" y="842"/>
                    </a:lnTo>
                    <a:lnTo>
                      <a:pt x="943" y="878"/>
                    </a:lnTo>
                    <a:lnTo>
                      <a:pt x="923" y="908"/>
                    </a:lnTo>
                    <a:lnTo>
                      <a:pt x="901" y="930"/>
                    </a:lnTo>
                    <a:lnTo>
                      <a:pt x="875" y="944"/>
                    </a:lnTo>
                    <a:lnTo>
                      <a:pt x="847" y="954"/>
                    </a:lnTo>
                    <a:lnTo>
                      <a:pt x="820" y="958"/>
                    </a:lnTo>
                    <a:lnTo>
                      <a:pt x="788" y="954"/>
                    </a:lnTo>
                    <a:lnTo>
                      <a:pt x="758" y="942"/>
                    </a:lnTo>
                    <a:lnTo>
                      <a:pt x="732" y="924"/>
                    </a:lnTo>
                    <a:lnTo>
                      <a:pt x="688" y="888"/>
                    </a:lnTo>
                    <a:lnTo>
                      <a:pt x="643" y="846"/>
                    </a:lnTo>
                    <a:lnTo>
                      <a:pt x="593" y="799"/>
                    </a:lnTo>
                    <a:lnTo>
                      <a:pt x="541" y="749"/>
                    </a:lnTo>
                    <a:lnTo>
                      <a:pt x="485" y="695"/>
                    </a:lnTo>
                    <a:lnTo>
                      <a:pt x="432" y="641"/>
                    </a:lnTo>
                    <a:lnTo>
                      <a:pt x="378" y="586"/>
                    </a:lnTo>
                    <a:lnTo>
                      <a:pt x="324" y="532"/>
                    </a:lnTo>
                    <a:lnTo>
                      <a:pt x="270" y="478"/>
                    </a:lnTo>
                    <a:lnTo>
                      <a:pt x="221" y="426"/>
                    </a:lnTo>
                    <a:lnTo>
                      <a:pt x="175" y="377"/>
                    </a:lnTo>
                    <a:lnTo>
                      <a:pt x="131" y="333"/>
                    </a:lnTo>
                    <a:lnTo>
                      <a:pt x="93" y="291"/>
                    </a:lnTo>
                    <a:lnTo>
                      <a:pt x="62" y="257"/>
                    </a:lnTo>
                    <a:lnTo>
                      <a:pt x="36" y="229"/>
                    </a:lnTo>
                    <a:lnTo>
                      <a:pt x="16" y="199"/>
                    </a:lnTo>
                    <a:lnTo>
                      <a:pt x="2" y="168"/>
                    </a:lnTo>
                    <a:lnTo>
                      <a:pt x="0" y="132"/>
                    </a:lnTo>
                    <a:lnTo>
                      <a:pt x="6" y="98"/>
                    </a:lnTo>
                    <a:lnTo>
                      <a:pt x="20" y="64"/>
                    </a:lnTo>
                    <a:lnTo>
                      <a:pt x="42" y="36"/>
                    </a:lnTo>
                    <a:lnTo>
                      <a:pt x="71" y="14"/>
                    </a:lnTo>
                    <a:lnTo>
                      <a:pt x="105" y="2"/>
                    </a:lnTo>
                    <a:lnTo>
                      <a:pt x="141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Freeform 62"/>
              <p:cNvSpPr>
                <a:spLocks noEditPoints="1"/>
              </p:cNvSpPr>
              <p:nvPr/>
            </p:nvSpPr>
            <p:spPr bwMode="auto">
              <a:xfrm>
                <a:off x="-601663" y="4746625"/>
                <a:ext cx="1301750" cy="2168525"/>
              </a:xfrm>
              <a:custGeom>
                <a:avLst/>
                <a:gdLst>
                  <a:gd name="T0" fmla="*/ 273 w 1640"/>
                  <a:gd name="T1" fmla="*/ 2460 h 2733"/>
                  <a:gd name="T2" fmla="*/ 873 w 1640"/>
                  <a:gd name="T3" fmla="*/ 2406 h 2733"/>
                  <a:gd name="T4" fmla="*/ 915 w 1640"/>
                  <a:gd name="T5" fmla="*/ 2269 h 2733"/>
                  <a:gd name="T6" fmla="*/ 967 w 1640"/>
                  <a:gd name="T7" fmla="*/ 2100 h 2733"/>
                  <a:gd name="T8" fmla="*/ 1027 w 1640"/>
                  <a:gd name="T9" fmla="*/ 1903 h 2733"/>
                  <a:gd name="T10" fmla="*/ 1088 w 1640"/>
                  <a:gd name="T11" fmla="*/ 1686 h 2733"/>
                  <a:gd name="T12" fmla="*/ 1150 w 1640"/>
                  <a:gd name="T13" fmla="*/ 1457 h 2733"/>
                  <a:gd name="T14" fmla="*/ 1210 w 1640"/>
                  <a:gd name="T15" fmla="*/ 1224 h 2733"/>
                  <a:gd name="T16" fmla="*/ 1263 w 1640"/>
                  <a:gd name="T17" fmla="*/ 993 h 2733"/>
                  <a:gd name="T18" fmla="*/ 1311 w 1640"/>
                  <a:gd name="T19" fmla="*/ 774 h 2733"/>
                  <a:gd name="T20" fmla="*/ 1345 w 1640"/>
                  <a:gd name="T21" fmla="*/ 569 h 2733"/>
                  <a:gd name="T22" fmla="*/ 1305 w 1640"/>
                  <a:gd name="T23" fmla="*/ 454 h 2733"/>
                  <a:gd name="T24" fmla="*/ 1158 w 1640"/>
                  <a:gd name="T25" fmla="*/ 410 h 2733"/>
                  <a:gd name="T26" fmla="*/ 969 w 1640"/>
                  <a:gd name="T27" fmla="*/ 370 h 2733"/>
                  <a:gd name="T28" fmla="*/ 750 w 1640"/>
                  <a:gd name="T29" fmla="*/ 334 h 2733"/>
                  <a:gd name="T30" fmla="*/ 513 w 1640"/>
                  <a:gd name="T31" fmla="*/ 307 h 2733"/>
                  <a:gd name="T32" fmla="*/ 273 w 1640"/>
                  <a:gd name="T33" fmla="*/ 283 h 2733"/>
                  <a:gd name="T34" fmla="*/ 197 w 1640"/>
                  <a:gd name="T35" fmla="*/ 4 h 2733"/>
                  <a:gd name="T36" fmla="*/ 334 w 1640"/>
                  <a:gd name="T37" fmla="*/ 14 h 2733"/>
                  <a:gd name="T38" fmla="*/ 501 w 1640"/>
                  <a:gd name="T39" fmla="*/ 28 h 2733"/>
                  <a:gd name="T40" fmla="*/ 690 w 1640"/>
                  <a:gd name="T41" fmla="*/ 50 h 2733"/>
                  <a:gd name="T42" fmla="*/ 889 w 1640"/>
                  <a:gd name="T43" fmla="*/ 78 h 2733"/>
                  <a:gd name="T44" fmla="*/ 1084 w 1640"/>
                  <a:gd name="T45" fmla="*/ 113 h 2733"/>
                  <a:gd name="T46" fmla="*/ 1269 w 1640"/>
                  <a:gd name="T47" fmla="*/ 157 h 2733"/>
                  <a:gd name="T48" fmla="*/ 1429 w 1640"/>
                  <a:gd name="T49" fmla="*/ 211 h 2733"/>
                  <a:gd name="T50" fmla="*/ 1552 w 1640"/>
                  <a:gd name="T51" fmla="*/ 275 h 2733"/>
                  <a:gd name="T52" fmla="*/ 1618 w 1640"/>
                  <a:gd name="T53" fmla="*/ 334 h 2733"/>
                  <a:gd name="T54" fmla="*/ 1640 w 1640"/>
                  <a:gd name="T55" fmla="*/ 390 h 2733"/>
                  <a:gd name="T56" fmla="*/ 1632 w 1640"/>
                  <a:gd name="T57" fmla="*/ 504 h 2733"/>
                  <a:gd name="T58" fmla="*/ 1606 w 1640"/>
                  <a:gd name="T59" fmla="*/ 683 h 2733"/>
                  <a:gd name="T60" fmla="*/ 1568 w 1640"/>
                  <a:gd name="T61" fmla="*/ 878 h 2733"/>
                  <a:gd name="T62" fmla="*/ 1524 w 1640"/>
                  <a:gd name="T63" fmla="*/ 1085 h 2733"/>
                  <a:gd name="T64" fmla="*/ 1472 w 1640"/>
                  <a:gd name="T65" fmla="*/ 1298 h 2733"/>
                  <a:gd name="T66" fmla="*/ 1419 w 1640"/>
                  <a:gd name="T67" fmla="*/ 1513 h 2733"/>
                  <a:gd name="T68" fmla="*/ 1361 w 1640"/>
                  <a:gd name="T69" fmla="*/ 1724 h 2733"/>
                  <a:gd name="T70" fmla="*/ 1305 w 1640"/>
                  <a:gd name="T71" fmla="*/ 1923 h 2733"/>
                  <a:gd name="T72" fmla="*/ 1250 w 1640"/>
                  <a:gd name="T73" fmla="*/ 2110 h 2733"/>
                  <a:gd name="T74" fmla="*/ 1200 w 1640"/>
                  <a:gd name="T75" fmla="*/ 2275 h 2733"/>
                  <a:gd name="T76" fmla="*/ 1158 w 1640"/>
                  <a:gd name="T77" fmla="*/ 2416 h 2733"/>
                  <a:gd name="T78" fmla="*/ 1122 w 1640"/>
                  <a:gd name="T79" fmla="*/ 2528 h 2733"/>
                  <a:gd name="T80" fmla="*/ 1098 w 1640"/>
                  <a:gd name="T81" fmla="*/ 2603 h 2733"/>
                  <a:gd name="T82" fmla="*/ 1086 w 1640"/>
                  <a:gd name="T83" fmla="*/ 2639 h 2733"/>
                  <a:gd name="T84" fmla="*/ 1051 w 1640"/>
                  <a:gd name="T85" fmla="*/ 2697 h 2733"/>
                  <a:gd name="T86" fmla="*/ 991 w 1640"/>
                  <a:gd name="T87" fmla="*/ 2729 h 2733"/>
                  <a:gd name="T88" fmla="*/ 137 w 1640"/>
                  <a:gd name="T89" fmla="*/ 2733 h 2733"/>
                  <a:gd name="T90" fmla="*/ 68 w 1640"/>
                  <a:gd name="T91" fmla="*/ 2715 h 2733"/>
                  <a:gd name="T92" fmla="*/ 18 w 1640"/>
                  <a:gd name="T93" fmla="*/ 2665 h 2733"/>
                  <a:gd name="T94" fmla="*/ 0 w 1640"/>
                  <a:gd name="T95" fmla="*/ 2597 h 2733"/>
                  <a:gd name="T96" fmla="*/ 6 w 1640"/>
                  <a:gd name="T97" fmla="*/ 100 h 2733"/>
                  <a:gd name="T98" fmla="*/ 44 w 1640"/>
                  <a:gd name="T99" fmla="*/ 36 h 2733"/>
                  <a:gd name="T100" fmla="*/ 107 w 1640"/>
                  <a:gd name="T101" fmla="*/ 2 h 2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40" h="2733">
                    <a:moveTo>
                      <a:pt x="273" y="283"/>
                    </a:moveTo>
                    <a:lnTo>
                      <a:pt x="273" y="2460"/>
                    </a:lnTo>
                    <a:lnTo>
                      <a:pt x="858" y="2460"/>
                    </a:lnTo>
                    <a:lnTo>
                      <a:pt x="873" y="2406"/>
                    </a:lnTo>
                    <a:lnTo>
                      <a:pt x="893" y="2343"/>
                    </a:lnTo>
                    <a:lnTo>
                      <a:pt x="915" y="2269"/>
                    </a:lnTo>
                    <a:lnTo>
                      <a:pt x="941" y="2187"/>
                    </a:lnTo>
                    <a:lnTo>
                      <a:pt x="967" y="2100"/>
                    </a:lnTo>
                    <a:lnTo>
                      <a:pt x="997" y="2004"/>
                    </a:lnTo>
                    <a:lnTo>
                      <a:pt x="1027" y="1903"/>
                    </a:lnTo>
                    <a:lnTo>
                      <a:pt x="1057" y="1795"/>
                    </a:lnTo>
                    <a:lnTo>
                      <a:pt x="1088" y="1686"/>
                    </a:lnTo>
                    <a:lnTo>
                      <a:pt x="1118" y="1572"/>
                    </a:lnTo>
                    <a:lnTo>
                      <a:pt x="1150" y="1457"/>
                    </a:lnTo>
                    <a:lnTo>
                      <a:pt x="1180" y="1341"/>
                    </a:lnTo>
                    <a:lnTo>
                      <a:pt x="1210" y="1224"/>
                    </a:lnTo>
                    <a:lnTo>
                      <a:pt x="1238" y="1109"/>
                    </a:lnTo>
                    <a:lnTo>
                      <a:pt x="1263" y="993"/>
                    </a:lnTo>
                    <a:lnTo>
                      <a:pt x="1289" y="882"/>
                    </a:lnTo>
                    <a:lnTo>
                      <a:pt x="1311" y="774"/>
                    </a:lnTo>
                    <a:lnTo>
                      <a:pt x="1329" y="669"/>
                    </a:lnTo>
                    <a:lnTo>
                      <a:pt x="1345" y="569"/>
                    </a:lnTo>
                    <a:lnTo>
                      <a:pt x="1359" y="476"/>
                    </a:lnTo>
                    <a:lnTo>
                      <a:pt x="1305" y="454"/>
                    </a:lnTo>
                    <a:lnTo>
                      <a:pt x="1238" y="432"/>
                    </a:lnTo>
                    <a:lnTo>
                      <a:pt x="1158" y="410"/>
                    </a:lnTo>
                    <a:lnTo>
                      <a:pt x="1066" y="390"/>
                    </a:lnTo>
                    <a:lnTo>
                      <a:pt x="969" y="370"/>
                    </a:lnTo>
                    <a:lnTo>
                      <a:pt x="862" y="352"/>
                    </a:lnTo>
                    <a:lnTo>
                      <a:pt x="750" y="334"/>
                    </a:lnTo>
                    <a:lnTo>
                      <a:pt x="633" y="320"/>
                    </a:lnTo>
                    <a:lnTo>
                      <a:pt x="513" y="307"/>
                    </a:lnTo>
                    <a:lnTo>
                      <a:pt x="394" y="293"/>
                    </a:lnTo>
                    <a:lnTo>
                      <a:pt x="273" y="283"/>
                    </a:lnTo>
                    <a:close/>
                    <a:moveTo>
                      <a:pt x="145" y="0"/>
                    </a:moveTo>
                    <a:lnTo>
                      <a:pt x="197" y="4"/>
                    </a:lnTo>
                    <a:lnTo>
                      <a:pt x="261" y="8"/>
                    </a:lnTo>
                    <a:lnTo>
                      <a:pt x="334" y="14"/>
                    </a:lnTo>
                    <a:lnTo>
                      <a:pt x="414" y="20"/>
                    </a:lnTo>
                    <a:lnTo>
                      <a:pt x="501" y="28"/>
                    </a:lnTo>
                    <a:lnTo>
                      <a:pt x="595" y="38"/>
                    </a:lnTo>
                    <a:lnTo>
                      <a:pt x="690" y="50"/>
                    </a:lnTo>
                    <a:lnTo>
                      <a:pt x="790" y="64"/>
                    </a:lnTo>
                    <a:lnTo>
                      <a:pt x="889" y="78"/>
                    </a:lnTo>
                    <a:lnTo>
                      <a:pt x="987" y="96"/>
                    </a:lnTo>
                    <a:lnTo>
                      <a:pt x="1084" y="113"/>
                    </a:lnTo>
                    <a:lnTo>
                      <a:pt x="1180" y="135"/>
                    </a:lnTo>
                    <a:lnTo>
                      <a:pt x="1269" y="157"/>
                    </a:lnTo>
                    <a:lnTo>
                      <a:pt x="1351" y="183"/>
                    </a:lnTo>
                    <a:lnTo>
                      <a:pt x="1429" y="211"/>
                    </a:lnTo>
                    <a:lnTo>
                      <a:pt x="1494" y="241"/>
                    </a:lnTo>
                    <a:lnTo>
                      <a:pt x="1552" y="275"/>
                    </a:lnTo>
                    <a:lnTo>
                      <a:pt x="1598" y="310"/>
                    </a:lnTo>
                    <a:lnTo>
                      <a:pt x="1618" y="334"/>
                    </a:lnTo>
                    <a:lnTo>
                      <a:pt x="1632" y="360"/>
                    </a:lnTo>
                    <a:lnTo>
                      <a:pt x="1640" y="390"/>
                    </a:lnTo>
                    <a:lnTo>
                      <a:pt x="1640" y="422"/>
                    </a:lnTo>
                    <a:lnTo>
                      <a:pt x="1632" y="504"/>
                    </a:lnTo>
                    <a:lnTo>
                      <a:pt x="1620" y="591"/>
                    </a:lnTo>
                    <a:lnTo>
                      <a:pt x="1606" y="683"/>
                    </a:lnTo>
                    <a:lnTo>
                      <a:pt x="1588" y="778"/>
                    </a:lnTo>
                    <a:lnTo>
                      <a:pt x="1568" y="878"/>
                    </a:lnTo>
                    <a:lnTo>
                      <a:pt x="1546" y="981"/>
                    </a:lnTo>
                    <a:lnTo>
                      <a:pt x="1524" y="1085"/>
                    </a:lnTo>
                    <a:lnTo>
                      <a:pt x="1498" y="1192"/>
                    </a:lnTo>
                    <a:lnTo>
                      <a:pt x="1472" y="1298"/>
                    </a:lnTo>
                    <a:lnTo>
                      <a:pt x="1447" y="1405"/>
                    </a:lnTo>
                    <a:lnTo>
                      <a:pt x="1419" y="1513"/>
                    </a:lnTo>
                    <a:lnTo>
                      <a:pt x="1391" y="1618"/>
                    </a:lnTo>
                    <a:lnTo>
                      <a:pt x="1361" y="1724"/>
                    </a:lnTo>
                    <a:lnTo>
                      <a:pt x="1333" y="1825"/>
                    </a:lnTo>
                    <a:lnTo>
                      <a:pt x="1305" y="1923"/>
                    </a:lnTo>
                    <a:lnTo>
                      <a:pt x="1277" y="2018"/>
                    </a:lnTo>
                    <a:lnTo>
                      <a:pt x="1250" y="2110"/>
                    </a:lnTo>
                    <a:lnTo>
                      <a:pt x="1226" y="2195"/>
                    </a:lnTo>
                    <a:lnTo>
                      <a:pt x="1200" y="2275"/>
                    </a:lnTo>
                    <a:lnTo>
                      <a:pt x="1178" y="2349"/>
                    </a:lnTo>
                    <a:lnTo>
                      <a:pt x="1158" y="2416"/>
                    </a:lnTo>
                    <a:lnTo>
                      <a:pt x="1138" y="2476"/>
                    </a:lnTo>
                    <a:lnTo>
                      <a:pt x="1122" y="2528"/>
                    </a:lnTo>
                    <a:lnTo>
                      <a:pt x="1108" y="2570"/>
                    </a:lnTo>
                    <a:lnTo>
                      <a:pt x="1098" y="2603"/>
                    </a:lnTo>
                    <a:lnTo>
                      <a:pt x="1090" y="2627"/>
                    </a:lnTo>
                    <a:lnTo>
                      <a:pt x="1086" y="2639"/>
                    </a:lnTo>
                    <a:lnTo>
                      <a:pt x="1072" y="2671"/>
                    </a:lnTo>
                    <a:lnTo>
                      <a:pt x="1051" y="2697"/>
                    </a:lnTo>
                    <a:lnTo>
                      <a:pt x="1023" y="2717"/>
                    </a:lnTo>
                    <a:lnTo>
                      <a:pt x="991" y="2729"/>
                    </a:lnTo>
                    <a:lnTo>
                      <a:pt x="957" y="2733"/>
                    </a:lnTo>
                    <a:lnTo>
                      <a:pt x="137" y="2733"/>
                    </a:lnTo>
                    <a:lnTo>
                      <a:pt x="99" y="2729"/>
                    </a:lnTo>
                    <a:lnTo>
                      <a:pt x="68" y="2715"/>
                    </a:lnTo>
                    <a:lnTo>
                      <a:pt x="40" y="2693"/>
                    </a:lnTo>
                    <a:lnTo>
                      <a:pt x="18" y="2665"/>
                    </a:lnTo>
                    <a:lnTo>
                      <a:pt x="4" y="2633"/>
                    </a:lnTo>
                    <a:lnTo>
                      <a:pt x="0" y="2597"/>
                    </a:lnTo>
                    <a:lnTo>
                      <a:pt x="0" y="135"/>
                    </a:lnTo>
                    <a:lnTo>
                      <a:pt x="6" y="100"/>
                    </a:lnTo>
                    <a:lnTo>
                      <a:pt x="20" y="66"/>
                    </a:lnTo>
                    <a:lnTo>
                      <a:pt x="44" y="36"/>
                    </a:lnTo>
                    <a:lnTo>
                      <a:pt x="74" y="16"/>
                    </a:lnTo>
                    <a:lnTo>
                      <a:pt x="107" y="2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Freeform 63"/>
              <p:cNvSpPr>
                <a:spLocks noEditPoints="1"/>
              </p:cNvSpPr>
              <p:nvPr/>
            </p:nvSpPr>
            <p:spPr bwMode="auto">
              <a:xfrm>
                <a:off x="3090863" y="4962525"/>
                <a:ext cx="1514475" cy="2171700"/>
              </a:xfrm>
              <a:custGeom>
                <a:avLst/>
                <a:gdLst>
                  <a:gd name="T0" fmla="*/ 1462 w 1908"/>
                  <a:gd name="T1" fmla="*/ 282 h 2734"/>
                  <a:gd name="T2" fmla="*/ 1148 w 1908"/>
                  <a:gd name="T3" fmla="*/ 308 h 2734"/>
                  <a:gd name="T4" fmla="*/ 877 w 1908"/>
                  <a:gd name="T5" fmla="*/ 346 h 2734"/>
                  <a:gd name="T6" fmla="*/ 649 w 1908"/>
                  <a:gd name="T7" fmla="*/ 394 h 2734"/>
                  <a:gd name="T8" fmla="*/ 465 w 1908"/>
                  <a:gd name="T9" fmla="*/ 440 h 2734"/>
                  <a:gd name="T10" fmla="*/ 328 w 1908"/>
                  <a:gd name="T11" fmla="*/ 483 h 2734"/>
                  <a:gd name="T12" fmla="*/ 400 w 1908"/>
                  <a:gd name="T13" fmla="*/ 647 h 2734"/>
                  <a:gd name="T14" fmla="*/ 481 w 1908"/>
                  <a:gd name="T15" fmla="*/ 844 h 2734"/>
                  <a:gd name="T16" fmla="*/ 567 w 1908"/>
                  <a:gd name="T17" fmla="*/ 1065 h 2734"/>
                  <a:gd name="T18" fmla="*/ 657 w 1908"/>
                  <a:gd name="T19" fmla="*/ 1301 h 2734"/>
                  <a:gd name="T20" fmla="*/ 744 w 1908"/>
                  <a:gd name="T21" fmla="*/ 1544 h 2734"/>
                  <a:gd name="T22" fmla="*/ 828 w 1908"/>
                  <a:gd name="T23" fmla="*/ 1783 h 2734"/>
                  <a:gd name="T24" fmla="*/ 905 w 1908"/>
                  <a:gd name="T25" fmla="*/ 2010 h 2734"/>
                  <a:gd name="T26" fmla="*/ 975 w 1908"/>
                  <a:gd name="T27" fmla="*/ 2215 h 2734"/>
                  <a:gd name="T28" fmla="*/ 1031 w 1908"/>
                  <a:gd name="T29" fmla="*/ 2388 h 2734"/>
                  <a:gd name="T30" fmla="*/ 1633 w 1908"/>
                  <a:gd name="T31" fmla="*/ 2460 h 2734"/>
                  <a:gd name="T32" fmla="*/ 1771 w 1908"/>
                  <a:gd name="T33" fmla="*/ 0 h 2734"/>
                  <a:gd name="T34" fmla="*/ 1840 w 1908"/>
                  <a:gd name="T35" fmla="*/ 18 h 2734"/>
                  <a:gd name="T36" fmla="*/ 1888 w 1908"/>
                  <a:gd name="T37" fmla="*/ 67 h 2734"/>
                  <a:gd name="T38" fmla="*/ 1908 w 1908"/>
                  <a:gd name="T39" fmla="*/ 137 h 2734"/>
                  <a:gd name="T40" fmla="*/ 1902 w 1908"/>
                  <a:gd name="T41" fmla="*/ 2633 h 2734"/>
                  <a:gd name="T42" fmla="*/ 1868 w 1908"/>
                  <a:gd name="T43" fmla="*/ 2695 h 2734"/>
                  <a:gd name="T44" fmla="*/ 1807 w 1908"/>
                  <a:gd name="T45" fmla="*/ 2728 h 2734"/>
                  <a:gd name="T46" fmla="*/ 951 w 1908"/>
                  <a:gd name="T47" fmla="*/ 2734 h 2734"/>
                  <a:gd name="T48" fmla="*/ 883 w 1908"/>
                  <a:gd name="T49" fmla="*/ 2716 h 2734"/>
                  <a:gd name="T50" fmla="*/ 834 w 1908"/>
                  <a:gd name="T51" fmla="*/ 2667 h 2734"/>
                  <a:gd name="T52" fmla="*/ 806 w 1908"/>
                  <a:gd name="T53" fmla="*/ 2583 h 2734"/>
                  <a:gd name="T54" fmla="*/ 766 w 1908"/>
                  <a:gd name="T55" fmla="*/ 2456 h 2734"/>
                  <a:gd name="T56" fmla="*/ 714 w 1908"/>
                  <a:gd name="T57" fmla="*/ 2295 h 2734"/>
                  <a:gd name="T58" fmla="*/ 651 w 1908"/>
                  <a:gd name="T59" fmla="*/ 2107 h 2734"/>
                  <a:gd name="T60" fmla="*/ 581 w 1908"/>
                  <a:gd name="T61" fmla="*/ 1902 h 2734"/>
                  <a:gd name="T62" fmla="*/ 503 w 1908"/>
                  <a:gd name="T63" fmla="*/ 1687 h 2734"/>
                  <a:gd name="T64" fmla="*/ 426 w 1908"/>
                  <a:gd name="T65" fmla="*/ 1467 h 2734"/>
                  <a:gd name="T66" fmla="*/ 344 w 1908"/>
                  <a:gd name="T67" fmla="*/ 1252 h 2734"/>
                  <a:gd name="T68" fmla="*/ 267 w 1908"/>
                  <a:gd name="T69" fmla="*/ 1047 h 2734"/>
                  <a:gd name="T70" fmla="*/ 193 w 1908"/>
                  <a:gd name="T71" fmla="*/ 859 h 2734"/>
                  <a:gd name="T72" fmla="*/ 125 w 1908"/>
                  <a:gd name="T73" fmla="*/ 698 h 2734"/>
                  <a:gd name="T74" fmla="*/ 68 w 1908"/>
                  <a:gd name="T75" fmla="*/ 571 h 2734"/>
                  <a:gd name="T76" fmla="*/ 20 w 1908"/>
                  <a:gd name="T77" fmla="*/ 481 h 2734"/>
                  <a:gd name="T78" fmla="*/ 0 w 1908"/>
                  <a:gd name="T79" fmla="*/ 410 h 2734"/>
                  <a:gd name="T80" fmla="*/ 20 w 1908"/>
                  <a:gd name="T81" fmla="*/ 336 h 2734"/>
                  <a:gd name="T82" fmla="*/ 78 w 1908"/>
                  <a:gd name="T83" fmla="*/ 286 h 2734"/>
                  <a:gd name="T84" fmla="*/ 107 w 1908"/>
                  <a:gd name="T85" fmla="*/ 272 h 2734"/>
                  <a:gd name="T86" fmla="*/ 177 w 1908"/>
                  <a:gd name="T87" fmla="*/ 244 h 2734"/>
                  <a:gd name="T88" fmla="*/ 288 w 1908"/>
                  <a:gd name="T89" fmla="*/ 207 h 2734"/>
                  <a:gd name="T90" fmla="*/ 442 w 1908"/>
                  <a:gd name="T91" fmla="*/ 163 h 2734"/>
                  <a:gd name="T92" fmla="*/ 631 w 1908"/>
                  <a:gd name="T93" fmla="*/ 115 h 2734"/>
                  <a:gd name="T94" fmla="*/ 861 w 1908"/>
                  <a:gd name="T95" fmla="*/ 71 h 2734"/>
                  <a:gd name="T96" fmla="*/ 1128 w 1908"/>
                  <a:gd name="T97" fmla="*/ 36 h 2734"/>
                  <a:gd name="T98" fmla="*/ 1430 w 1908"/>
                  <a:gd name="T99" fmla="*/ 10 h 2734"/>
                  <a:gd name="T100" fmla="*/ 1771 w 1908"/>
                  <a:gd name="T101" fmla="*/ 0 h 2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08" h="2734">
                    <a:moveTo>
                      <a:pt x="1633" y="274"/>
                    </a:moveTo>
                    <a:lnTo>
                      <a:pt x="1462" y="282"/>
                    </a:lnTo>
                    <a:lnTo>
                      <a:pt x="1299" y="292"/>
                    </a:lnTo>
                    <a:lnTo>
                      <a:pt x="1148" y="308"/>
                    </a:lnTo>
                    <a:lnTo>
                      <a:pt x="1007" y="326"/>
                    </a:lnTo>
                    <a:lnTo>
                      <a:pt x="877" y="346"/>
                    </a:lnTo>
                    <a:lnTo>
                      <a:pt x="756" y="370"/>
                    </a:lnTo>
                    <a:lnTo>
                      <a:pt x="649" y="394"/>
                    </a:lnTo>
                    <a:lnTo>
                      <a:pt x="551" y="416"/>
                    </a:lnTo>
                    <a:lnTo>
                      <a:pt x="465" y="440"/>
                    </a:lnTo>
                    <a:lnTo>
                      <a:pt x="390" y="461"/>
                    </a:lnTo>
                    <a:lnTo>
                      <a:pt x="328" y="483"/>
                    </a:lnTo>
                    <a:lnTo>
                      <a:pt x="362" y="559"/>
                    </a:lnTo>
                    <a:lnTo>
                      <a:pt x="400" y="647"/>
                    </a:lnTo>
                    <a:lnTo>
                      <a:pt x="440" y="742"/>
                    </a:lnTo>
                    <a:lnTo>
                      <a:pt x="481" y="844"/>
                    </a:lnTo>
                    <a:lnTo>
                      <a:pt x="523" y="951"/>
                    </a:lnTo>
                    <a:lnTo>
                      <a:pt x="567" y="1065"/>
                    </a:lnTo>
                    <a:lnTo>
                      <a:pt x="611" y="1182"/>
                    </a:lnTo>
                    <a:lnTo>
                      <a:pt x="657" y="1301"/>
                    </a:lnTo>
                    <a:lnTo>
                      <a:pt x="700" y="1423"/>
                    </a:lnTo>
                    <a:lnTo>
                      <a:pt x="744" y="1544"/>
                    </a:lnTo>
                    <a:lnTo>
                      <a:pt x="786" y="1666"/>
                    </a:lnTo>
                    <a:lnTo>
                      <a:pt x="828" y="1783"/>
                    </a:lnTo>
                    <a:lnTo>
                      <a:pt x="867" y="1898"/>
                    </a:lnTo>
                    <a:lnTo>
                      <a:pt x="905" y="2010"/>
                    </a:lnTo>
                    <a:lnTo>
                      <a:pt x="941" y="2115"/>
                    </a:lnTo>
                    <a:lnTo>
                      <a:pt x="975" y="2215"/>
                    </a:lnTo>
                    <a:lnTo>
                      <a:pt x="1005" y="2306"/>
                    </a:lnTo>
                    <a:lnTo>
                      <a:pt x="1031" y="2388"/>
                    </a:lnTo>
                    <a:lnTo>
                      <a:pt x="1052" y="2460"/>
                    </a:lnTo>
                    <a:lnTo>
                      <a:pt x="1633" y="2460"/>
                    </a:lnTo>
                    <a:lnTo>
                      <a:pt x="1633" y="274"/>
                    </a:lnTo>
                    <a:close/>
                    <a:moveTo>
                      <a:pt x="1771" y="0"/>
                    </a:moveTo>
                    <a:lnTo>
                      <a:pt x="1807" y="6"/>
                    </a:lnTo>
                    <a:lnTo>
                      <a:pt x="1840" y="18"/>
                    </a:lnTo>
                    <a:lnTo>
                      <a:pt x="1868" y="39"/>
                    </a:lnTo>
                    <a:lnTo>
                      <a:pt x="1888" y="67"/>
                    </a:lnTo>
                    <a:lnTo>
                      <a:pt x="1902" y="99"/>
                    </a:lnTo>
                    <a:lnTo>
                      <a:pt x="1908" y="137"/>
                    </a:lnTo>
                    <a:lnTo>
                      <a:pt x="1908" y="2597"/>
                    </a:lnTo>
                    <a:lnTo>
                      <a:pt x="1902" y="2633"/>
                    </a:lnTo>
                    <a:lnTo>
                      <a:pt x="1888" y="2667"/>
                    </a:lnTo>
                    <a:lnTo>
                      <a:pt x="1868" y="2695"/>
                    </a:lnTo>
                    <a:lnTo>
                      <a:pt x="1840" y="2714"/>
                    </a:lnTo>
                    <a:lnTo>
                      <a:pt x="1807" y="2728"/>
                    </a:lnTo>
                    <a:lnTo>
                      <a:pt x="1771" y="2734"/>
                    </a:lnTo>
                    <a:lnTo>
                      <a:pt x="951" y="2734"/>
                    </a:lnTo>
                    <a:lnTo>
                      <a:pt x="915" y="2728"/>
                    </a:lnTo>
                    <a:lnTo>
                      <a:pt x="883" y="2716"/>
                    </a:lnTo>
                    <a:lnTo>
                      <a:pt x="855" y="2695"/>
                    </a:lnTo>
                    <a:lnTo>
                      <a:pt x="834" y="2667"/>
                    </a:lnTo>
                    <a:lnTo>
                      <a:pt x="820" y="2633"/>
                    </a:lnTo>
                    <a:lnTo>
                      <a:pt x="806" y="2583"/>
                    </a:lnTo>
                    <a:lnTo>
                      <a:pt x="788" y="2525"/>
                    </a:lnTo>
                    <a:lnTo>
                      <a:pt x="766" y="2456"/>
                    </a:lnTo>
                    <a:lnTo>
                      <a:pt x="740" y="2378"/>
                    </a:lnTo>
                    <a:lnTo>
                      <a:pt x="714" y="2295"/>
                    </a:lnTo>
                    <a:lnTo>
                      <a:pt x="682" y="2203"/>
                    </a:lnTo>
                    <a:lnTo>
                      <a:pt x="651" y="2107"/>
                    </a:lnTo>
                    <a:lnTo>
                      <a:pt x="617" y="2006"/>
                    </a:lnTo>
                    <a:lnTo>
                      <a:pt x="581" y="1902"/>
                    </a:lnTo>
                    <a:lnTo>
                      <a:pt x="543" y="1795"/>
                    </a:lnTo>
                    <a:lnTo>
                      <a:pt x="503" y="1687"/>
                    </a:lnTo>
                    <a:lnTo>
                      <a:pt x="465" y="1576"/>
                    </a:lnTo>
                    <a:lnTo>
                      <a:pt x="426" y="1467"/>
                    </a:lnTo>
                    <a:lnTo>
                      <a:pt x="384" y="1357"/>
                    </a:lnTo>
                    <a:lnTo>
                      <a:pt x="344" y="1252"/>
                    </a:lnTo>
                    <a:lnTo>
                      <a:pt x="306" y="1146"/>
                    </a:lnTo>
                    <a:lnTo>
                      <a:pt x="267" y="1047"/>
                    </a:lnTo>
                    <a:lnTo>
                      <a:pt x="229" y="949"/>
                    </a:lnTo>
                    <a:lnTo>
                      <a:pt x="193" y="859"/>
                    </a:lnTo>
                    <a:lnTo>
                      <a:pt x="157" y="776"/>
                    </a:lnTo>
                    <a:lnTo>
                      <a:pt x="125" y="698"/>
                    </a:lnTo>
                    <a:lnTo>
                      <a:pt x="95" y="629"/>
                    </a:lnTo>
                    <a:lnTo>
                      <a:pt x="68" y="571"/>
                    </a:lnTo>
                    <a:lnTo>
                      <a:pt x="42" y="521"/>
                    </a:lnTo>
                    <a:lnTo>
                      <a:pt x="20" y="481"/>
                    </a:lnTo>
                    <a:lnTo>
                      <a:pt x="4" y="447"/>
                    </a:lnTo>
                    <a:lnTo>
                      <a:pt x="0" y="410"/>
                    </a:lnTo>
                    <a:lnTo>
                      <a:pt x="4" y="372"/>
                    </a:lnTo>
                    <a:lnTo>
                      <a:pt x="20" y="336"/>
                    </a:lnTo>
                    <a:lnTo>
                      <a:pt x="46" y="308"/>
                    </a:lnTo>
                    <a:lnTo>
                      <a:pt x="78" y="286"/>
                    </a:lnTo>
                    <a:lnTo>
                      <a:pt x="87" y="282"/>
                    </a:lnTo>
                    <a:lnTo>
                      <a:pt x="107" y="272"/>
                    </a:lnTo>
                    <a:lnTo>
                      <a:pt x="137" y="260"/>
                    </a:lnTo>
                    <a:lnTo>
                      <a:pt x="177" y="244"/>
                    </a:lnTo>
                    <a:lnTo>
                      <a:pt x="229" y="227"/>
                    </a:lnTo>
                    <a:lnTo>
                      <a:pt x="288" y="207"/>
                    </a:lnTo>
                    <a:lnTo>
                      <a:pt x="360" y="185"/>
                    </a:lnTo>
                    <a:lnTo>
                      <a:pt x="442" y="163"/>
                    </a:lnTo>
                    <a:lnTo>
                      <a:pt x="531" y="139"/>
                    </a:lnTo>
                    <a:lnTo>
                      <a:pt x="631" y="115"/>
                    </a:lnTo>
                    <a:lnTo>
                      <a:pt x="742" y="93"/>
                    </a:lnTo>
                    <a:lnTo>
                      <a:pt x="861" y="71"/>
                    </a:lnTo>
                    <a:lnTo>
                      <a:pt x="989" y="51"/>
                    </a:lnTo>
                    <a:lnTo>
                      <a:pt x="1128" y="36"/>
                    </a:lnTo>
                    <a:lnTo>
                      <a:pt x="1275" y="20"/>
                    </a:lnTo>
                    <a:lnTo>
                      <a:pt x="1430" y="10"/>
                    </a:lnTo>
                    <a:lnTo>
                      <a:pt x="1596" y="2"/>
                    </a:lnTo>
                    <a:lnTo>
                      <a:pt x="1771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8128739" y="2578492"/>
              <a:ext cx="269401" cy="286250"/>
              <a:chOff x="7388226" y="71438"/>
              <a:chExt cx="5207000" cy="519747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69" name="Freeform 213"/>
              <p:cNvSpPr>
                <a:spLocks noEditPoints="1"/>
              </p:cNvSpPr>
              <p:nvPr/>
            </p:nvSpPr>
            <p:spPr bwMode="auto">
              <a:xfrm>
                <a:off x="7388226" y="2673351"/>
                <a:ext cx="1301750" cy="2168525"/>
              </a:xfrm>
              <a:custGeom>
                <a:avLst/>
                <a:gdLst>
                  <a:gd name="T0" fmla="*/ 273 w 1640"/>
                  <a:gd name="T1" fmla="*/ 2458 h 2731"/>
                  <a:gd name="T2" fmla="*/ 874 w 1640"/>
                  <a:gd name="T3" fmla="*/ 2404 h 2731"/>
                  <a:gd name="T4" fmla="*/ 915 w 1640"/>
                  <a:gd name="T5" fmla="*/ 2268 h 2731"/>
                  <a:gd name="T6" fmla="*/ 967 w 1640"/>
                  <a:gd name="T7" fmla="*/ 2097 h 2731"/>
                  <a:gd name="T8" fmla="*/ 1025 w 1640"/>
                  <a:gd name="T9" fmla="*/ 1900 h 2731"/>
                  <a:gd name="T10" fmla="*/ 1087 w 1640"/>
                  <a:gd name="T11" fmla="*/ 1684 h 2731"/>
                  <a:gd name="T12" fmla="*/ 1149 w 1640"/>
                  <a:gd name="T13" fmla="*/ 1457 h 2731"/>
                  <a:gd name="T14" fmla="*/ 1209 w 1640"/>
                  <a:gd name="T15" fmla="*/ 1224 h 2731"/>
                  <a:gd name="T16" fmla="*/ 1265 w 1640"/>
                  <a:gd name="T17" fmla="*/ 993 h 2731"/>
                  <a:gd name="T18" fmla="*/ 1310 w 1640"/>
                  <a:gd name="T19" fmla="*/ 773 h 2731"/>
                  <a:gd name="T20" fmla="*/ 1346 w 1640"/>
                  <a:gd name="T21" fmla="*/ 570 h 2731"/>
                  <a:gd name="T22" fmla="*/ 1304 w 1640"/>
                  <a:gd name="T23" fmla="*/ 454 h 2731"/>
                  <a:gd name="T24" fmla="*/ 1157 w 1640"/>
                  <a:gd name="T25" fmla="*/ 411 h 2731"/>
                  <a:gd name="T26" fmla="*/ 969 w 1640"/>
                  <a:gd name="T27" fmla="*/ 371 h 2731"/>
                  <a:gd name="T28" fmla="*/ 750 w 1640"/>
                  <a:gd name="T29" fmla="*/ 335 h 2731"/>
                  <a:gd name="T30" fmla="*/ 515 w 1640"/>
                  <a:gd name="T31" fmla="*/ 305 h 2731"/>
                  <a:gd name="T32" fmla="*/ 273 w 1640"/>
                  <a:gd name="T33" fmla="*/ 283 h 2731"/>
                  <a:gd name="T34" fmla="*/ 197 w 1640"/>
                  <a:gd name="T35" fmla="*/ 4 h 2731"/>
                  <a:gd name="T36" fmla="*/ 333 w 1640"/>
                  <a:gd name="T37" fmla="*/ 14 h 2731"/>
                  <a:gd name="T38" fmla="*/ 503 w 1640"/>
                  <a:gd name="T39" fmla="*/ 28 h 2731"/>
                  <a:gd name="T40" fmla="*/ 690 w 1640"/>
                  <a:gd name="T41" fmla="*/ 50 h 2731"/>
                  <a:gd name="T42" fmla="*/ 890 w 1640"/>
                  <a:gd name="T43" fmla="*/ 78 h 2731"/>
                  <a:gd name="T44" fmla="*/ 1085 w 1640"/>
                  <a:gd name="T45" fmla="*/ 114 h 2731"/>
                  <a:gd name="T46" fmla="*/ 1269 w 1640"/>
                  <a:gd name="T47" fmla="*/ 157 h 2731"/>
                  <a:gd name="T48" fmla="*/ 1428 w 1640"/>
                  <a:gd name="T49" fmla="*/ 211 h 2731"/>
                  <a:gd name="T50" fmla="*/ 1552 w 1640"/>
                  <a:gd name="T51" fmla="*/ 275 h 2731"/>
                  <a:gd name="T52" fmla="*/ 1618 w 1640"/>
                  <a:gd name="T53" fmla="*/ 333 h 2731"/>
                  <a:gd name="T54" fmla="*/ 1640 w 1640"/>
                  <a:gd name="T55" fmla="*/ 391 h 2731"/>
                  <a:gd name="T56" fmla="*/ 1632 w 1640"/>
                  <a:gd name="T57" fmla="*/ 502 h 2731"/>
                  <a:gd name="T58" fmla="*/ 1606 w 1640"/>
                  <a:gd name="T59" fmla="*/ 682 h 2731"/>
                  <a:gd name="T60" fmla="*/ 1568 w 1640"/>
                  <a:gd name="T61" fmla="*/ 877 h 2731"/>
                  <a:gd name="T62" fmla="*/ 1524 w 1640"/>
                  <a:gd name="T63" fmla="*/ 1084 h 2731"/>
                  <a:gd name="T64" fmla="*/ 1472 w 1640"/>
                  <a:gd name="T65" fmla="*/ 1298 h 2731"/>
                  <a:gd name="T66" fmla="*/ 1418 w 1640"/>
                  <a:gd name="T67" fmla="*/ 1511 h 2731"/>
                  <a:gd name="T68" fmla="*/ 1362 w 1640"/>
                  <a:gd name="T69" fmla="*/ 1722 h 2731"/>
                  <a:gd name="T70" fmla="*/ 1304 w 1640"/>
                  <a:gd name="T71" fmla="*/ 1922 h 2731"/>
                  <a:gd name="T72" fmla="*/ 1251 w 1640"/>
                  <a:gd name="T73" fmla="*/ 2107 h 2731"/>
                  <a:gd name="T74" fmla="*/ 1201 w 1640"/>
                  <a:gd name="T75" fmla="*/ 2272 h 2731"/>
                  <a:gd name="T76" fmla="*/ 1157 w 1640"/>
                  <a:gd name="T77" fmla="*/ 2414 h 2731"/>
                  <a:gd name="T78" fmla="*/ 1123 w 1640"/>
                  <a:gd name="T79" fmla="*/ 2526 h 2731"/>
                  <a:gd name="T80" fmla="*/ 1097 w 1640"/>
                  <a:gd name="T81" fmla="*/ 2601 h 2731"/>
                  <a:gd name="T82" fmla="*/ 1087 w 1640"/>
                  <a:gd name="T83" fmla="*/ 2637 h 2731"/>
                  <a:gd name="T84" fmla="*/ 1049 w 1640"/>
                  <a:gd name="T85" fmla="*/ 2695 h 2731"/>
                  <a:gd name="T86" fmla="*/ 991 w 1640"/>
                  <a:gd name="T87" fmla="*/ 2727 h 2731"/>
                  <a:gd name="T88" fmla="*/ 138 w 1640"/>
                  <a:gd name="T89" fmla="*/ 2731 h 2731"/>
                  <a:gd name="T90" fmla="*/ 68 w 1640"/>
                  <a:gd name="T91" fmla="*/ 2713 h 2731"/>
                  <a:gd name="T92" fmla="*/ 18 w 1640"/>
                  <a:gd name="T93" fmla="*/ 2663 h 2731"/>
                  <a:gd name="T94" fmla="*/ 0 w 1640"/>
                  <a:gd name="T95" fmla="*/ 2595 h 2731"/>
                  <a:gd name="T96" fmla="*/ 6 w 1640"/>
                  <a:gd name="T97" fmla="*/ 100 h 2731"/>
                  <a:gd name="T98" fmla="*/ 44 w 1640"/>
                  <a:gd name="T99" fmla="*/ 38 h 2731"/>
                  <a:gd name="T100" fmla="*/ 108 w 1640"/>
                  <a:gd name="T101" fmla="*/ 4 h 2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40" h="2731">
                    <a:moveTo>
                      <a:pt x="273" y="283"/>
                    </a:moveTo>
                    <a:lnTo>
                      <a:pt x="273" y="2458"/>
                    </a:lnTo>
                    <a:lnTo>
                      <a:pt x="858" y="2458"/>
                    </a:lnTo>
                    <a:lnTo>
                      <a:pt x="874" y="2404"/>
                    </a:lnTo>
                    <a:lnTo>
                      <a:pt x="894" y="2340"/>
                    </a:lnTo>
                    <a:lnTo>
                      <a:pt x="915" y="2268"/>
                    </a:lnTo>
                    <a:lnTo>
                      <a:pt x="941" y="2187"/>
                    </a:lnTo>
                    <a:lnTo>
                      <a:pt x="967" y="2097"/>
                    </a:lnTo>
                    <a:lnTo>
                      <a:pt x="997" y="2001"/>
                    </a:lnTo>
                    <a:lnTo>
                      <a:pt x="1025" y="1900"/>
                    </a:lnTo>
                    <a:lnTo>
                      <a:pt x="1057" y="1794"/>
                    </a:lnTo>
                    <a:lnTo>
                      <a:pt x="1087" y="1684"/>
                    </a:lnTo>
                    <a:lnTo>
                      <a:pt x="1119" y="1571"/>
                    </a:lnTo>
                    <a:lnTo>
                      <a:pt x="1149" y="1457"/>
                    </a:lnTo>
                    <a:lnTo>
                      <a:pt x="1181" y="1340"/>
                    </a:lnTo>
                    <a:lnTo>
                      <a:pt x="1209" y="1224"/>
                    </a:lnTo>
                    <a:lnTo>
                      <a:pt x="1237" y="1108"/>
                    </a:lnTo>
                    <a:lnTo>
                      <a:pt x="1265" y="993"/>
                    </a:lnTo>
                    <a:lnTo>
                      <a:pt x="1288" y="881"/>
                    </a:lnTo>
                    <a:lnTo>
                      <a:pt x="1310" y="773"/>
                    </a:lnTo>
                    <a:lnTo>
                      <a:pt x="1330" y="668"/>
                    </a:lnTo>
                    <a:lnTo>
                      <a:pt x="1346" y="570"/>
                    </a:lnTo>
                    <a:lnTo>
                      <a:pt x="1358" y="476"/>
                    </a:lnTo>
                    <a:lnTo>
                      <a:pt x="1304" y="454"/>
                    </a:lnTo>
                    <a:lnTo>
                      <a:pt x="1237" y="433"/>
                    </a:lnTo>
                    <a:lnTo>
                      <a:pt x="1157" y="411"/>
                    </a:lnTo>
                    <a:lnTo>
                      <a:pt x="1067" y="391"/>
                    </a:lnTo>
                    <a:lnTo>
                      <a:pt x="969" y="371"/>
                    </a:lnTo>
                    <a:lnTo>
                      <a:pt x="862" y="353"/>
                    </a:lnTo>
                    <a:lnTo>
                      <a:pt x="750" y="335"/>
                    </a:lnTo>
                    <a:lnTo>
                      <a:pt x="634" y="319"/>
                    </a:lnTo>
                    <a:lnTo>
                      <a:pt x="515" y="305"/>
                    </a:lnTo>
                    <a:lnTo>
                      <a:pt x="393" y="293"/>
                    </a:lnTo>
                    <a:lnTo>
                      <a:pt x="273" y="283"/>
                    </a:lnTo>
                    <a:close/>
                    <a:moveTo>
                      <a:pt x="146" y="0"/>
                    </a:moveTo>
                    <a:lnTo>
                      <a:pt x="197" y="4"/>
                    </a:lnTo>
                    <a:lnTo>
                      <a:pt x="261" y="8"/>
                    </a:lnTo>
                    <a:lnTo>
                      <a:pt x="333" y="14"/>
                    </a:lnTo>
                    <a:lnTo>
                      <a:pt x="415" y="20"/>
                    </a:lnTo>
                    <a:lnTo>
                      <a:pt x="503" y="28"/>
                    </a:lnTo>
                    <a:lnTo>
                      <a:pt x="594" y="38"/>
                    </a:lnTo>
                    <a:lnTo>
                      <a:pt x="690" y="50"/>
                    </a:lnTo>
                    <a:lnTo>
                      <a:pt x="790" y="64"/>
                    </a:lnTo>
                    <a:lnTo>
                      <a:pt x="890" y="78"/>
                    </a:lnTo>
                    <a:lnTo>
                      <a:pt x="987" y="96"/>
                    </a:lnTo>
                    <a:lnTo>
                      <a:pt x="1085" y="114"/>
                    </a:lnTo>
                    <a:lnTo>
                      <a:pt x="1179" y="136"/>
                    </a:lnTo>
                    <a:lnTo>
                      <a:pt x="1269" y="157"/>
                    </a:lnTo>
                    <a:lnTo>
                      <a:pt x="1352" y="183"/>
                    </a:lnTo>
                    <a:lnTo>
                      <a:pt x="1428" y="211"/>
                    </a:lnTo>
                    <a:lnTo>
                      <a:pt x="1496" y="241"/>
                    </a:lnTo>
                    <a:lnTo>
                      <a:pt x="1552" y="275"/>
                    </a:lnTo>
                    <a:lnTo>
                      <a:pt x="1598" y="311"/>
                    </a:lnTo>
                    <a:lnTo>
                      <a:pt x="1618" y="333"/>
                    </a:lnTo>
                    <a:lnTo>
                      <a:pt x="1632" y="361"/>
                    </a:lnTo>
                    <a:lnTo>
                      <a:pt x="1640" y="391"/>
                    </a:lnTo>
                    <a:lnTo>
                      <a:pt x="1640" y="421"/>
                    </a:lnTo>
                    <a:lnTo>
                      <a:pt x="1632" y="502"/>
                    </a:lnTo>
                    <a:lnTo>
                      <a:pt x="1620" y="590"/>
                    </a:lnTo>
                    <a:lnTo>
                      <a:pt x="1606" y="682"/>
                    </a:lnTo>
                    <a:lnTo>
                      <a:pt x="1588" y="777"/>
                    </a:lnTo>
                    <a:lnTo>
                      <a:pt x="1568" y="877"/>
                    </a:lnTo>
                    <a:lnTo>
                      <a:pt x="1548" y="981"/>
                    </a:lnTo>
                    <a:lnTo>
                      <a:pt x="1524" y="1084"/>
                    </a:lnTo>
                    <a:lnTo>
                      <a:pt x="1498" y="1190"/>
                    </a:lnTo>
                    <a:lnTo>
                      <a:pt x="1472" y="1298"/>
                    </a:lnTo>
                    <a:lnTo>
                      <a:pt x="1446" y="1405"/>
                    </a:lnTo>
                    <a:lnTo>
                      <a:pt x="1418" y="1511"/>
                    </a:lnTo>
                    <a:lnTo>
                      <a:pt x="1390" y="1617"/>
                    </a:lnTo>
                    <a:lnTo>
                      <a:pt x="1362" y="1722"/>
                    </a:lnTo>
                    <a:lnTo>
                      <a:pt x="1332" y="1824"/>
                    </a:lnTo>
                    <a:lnTo>
                      <a:pt x="1304" y="1922"/>
                    </a:lnTo>
                    <a:lnTo>
                      <a:pt x="1277" y="2017"/>
                    </a:lnTo>
                    <a:lnTo>
                      <a:pt x="1251" y="2107"/>
                    </a:lnTo>
                    <a:lnTo>
                      <a:pt x="1225" y="2193"/>
                    </a:lnTo>
                    <a:lnTo>
                      <a:pt x="1201" y="2272"/>
                    </a:lnTo>
                    <a:lnTo>
                      <a:pt x="1179" y="2348"/>
                    </a:lnTo>
                    <a:lnTo>
                      <a:pt x="1157" y="2414"/>
                    </a:lnTo>
                    <a:lnTo>
                      <a:pt x="1139" y="2474"/>
                    </a:lnTo>
                    <a:lnTo>
                      <a:pt x="1123" y="2526"/>
                    </a:lnTo>
                    <a:lnTo>
                      <a:pt x="1109" y="2567"/>
                    </a:lnTo>
                    <a:lnTo>
                      <a:pt x="1097" y="2601"/>
                    </a:lnTo>
                    <a:lnTo>
                      <a:pt x="1091" y="2625"/>
                    </a:lnTo>
                    <a:lnTo>
                      <a:pt x="1087" y="2637"/>
                    </a:lnTo>
                    <a:lnTo>
                      <a:pt x="1071" y="2669"/>
                    </a:lnTo>
                    <a:lnTo>
                      <a:pt x="1049" y="2695"/>
                    </a:lnTo>
                    <a:lnTo>
                      <a:pt x="1023" y="2715"/>
                    </a:lnTo>
                    <a:lnTo>
                      <a:pt x="991" y="2727"/>
                    </a:lnTo>
                    <a:lnTo>
                      <a:pt x="957" y="2731"/>
                    </a:lnTo>
                    <a:lnTo>
                      <a:pt x="138" y="2731"/>
                    </a:lnTo>
                    <a:lnTo>
                      <a:pt x="100" y="2727"/>
                    </a:lnTo>
                    <a:lnTo>
                      <a:pt x="68" y="2713"/>
                    </a:lnTo>
                    <a:lnTo>
                      <a:pt x="40" y="2691"/>
                    </a:lnTo>
                    <a:lnTo>
                      <a:pt x="18" y="2663"/>
                    </a:lnTo>
                    <a:lnTo>
                      <a:pt x="4" y="2631"/>
                    </a:lnTo>
                    <a:lnTo>
                      <a:pt x="0" y="2595"/>
                    </a:lnTo>
                    <a:lnTo>
                      <a:pt x="0" y="136"/>
                    </a:lnTo>
                    <a:lnTo>
                      <a:pt x="6" y="100"/>
                    </a:lnTo>
                    <a:lnTo>
                      <a:pt x="20" y="66"/>
                    </a:lnTo>
                    <a:lnTo>
                      <a:pt x="44" y="38"/>
                    </a:lnTo>
                    <a:lnTo>
                      <a:pt x="74" y="16"/>
                    </a:lnTo>
                    <a:lnTo>
                      <a:pt x="108" y="4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Freeform 214"/>
              <p:cNvSpPr>
                <a:spLocks/>
              </p:cNvSpPr>
              <p:nvPr/>
            </p:nvSpPr>
            <p:spPr bwMode="auto">
              <a:xfrm>
                <a:off x="8148638" y="3857626"/>
                <a:ext cx="4446588" cy="1411288"/>
              </a:xfrm>
              <a:custGeom>
                <a:avLst/>
                <a:gdLst>
                  <a:gd name="T0" fmla="*/ 4849 w 5603"/>
                  <a:gd name="T1" fmla="*/ 2 h 1778"/>
                  <a:gd name="T2" fmla="*/ 5033 w 5603"/>
                  <a:gd name="T3" fmla="*/ 34 h 1778"/>
                  <a:gd name="T4" fmla="*/ 5202 w 5603"/>
                  <a:gd name="T5" fmla="*/ 102 h 1778"/>
                  <a:gd name="T6" fmla="*/ 5354 w 5603"/>
                  <a:gd name="T7" fmla="*/ 201 h 1778"/>
                  <a:gd name="T8" fmla="*/ 5485 w 5603"/>
                  <a:gd name="T9" fmla="*/ 335 h 1778"/>
                  <a:gd name="T10" fmla="*/ 5589 w 5603"/>
                  <a:gd name="T11" fmla="*/ 496 h 1778"/>
                  <a:gd name="T12" fmla="*/ 5603 w 5603"/>
                  <a:gd name="T13" fmla="*/ 568 h 1778"/>
                  <a:gd name="T14" fmla="*/ 5577 w 5603"/>
                  <a:gd name="T15" fmla="*/ 636 h 1778"/>
                  <a:gd name="T16" fmla="*/ 5523 w 5603"/>
                  <a:gd name="T17" fmla="*/ 682 h 1778"/>
                  <a:gd name="T18" fmla="*/ 3882 w 5603"/>
                  <a:gd name="T19" fmla="*/ 1421 h 1778"/>
                  <a:gd name="T20" fmla="*/ 3634 w 5603"/>
                  <a:gd name="T21" fmla="*/ 1519 h 1778"/>
                  <a:gd name="T22" fmla="*/ 3423 w 5603"/>
                  <a:gd name="T23" fmla="*/ 1601 h 1778"/>
                  <a:gd name="T24" fmla="*/ 3239 w 5603"/>
                  <a:gd name="T25" fmla="*/ 1666 h 1778"/>
                  <a:gd name="T26" fmla="*/ 3082 w 5603"/>
                  <a:gd name="T27" fmla="*/ 1716 h 1778"/>
                  <a:gd name="T28" fmla="*/ 2942 w 5603"/>
                  <a:gd name="T29" fmla="*/ 1750 h 1778"/>
                  <a:gd name="T30" fmla="*/ 2819 w 5603"/>
                  <a:gd name="T31" fmla="*/ 1772 h 1778"/>
                  <a:gd name="T32" fmla="*/ 2705 w 5603"/>
                  <a:gd name="T33" fmla="*/ 1778 h 1778"/>
                  <a:gd name="T34" fmla="*/ 2553 w 5603"/>
                  <a:gd name="T35" fmla="*/ 1766 h 1778"/>
                  <a:gd name="T36" fmla="*/ 2402 w 5603"/>
                  <a:gd name="T37" fmla="*/ 1732 h 1778"/>
                  <a:gd name="T38" fmla="*/ 2232 w 5603"/>
                  <a:gd name="T39" fmla="*/ 1676 h 1778"/>
                  <a:gd name="T40" fmla="*/ 92 w 5603"/>
                  <a:gd name="T41" fmla="*/ 961 h 1778"/>
                  <a:gd name="T42" fmla="*/ 34 w 5603"/>
                  <a:gd name="T43" fmla="*/ 921 h 1778"/>
                  <a:gd name="T44" fmla="*/ 2 w 5603"/>
                  <a:gd name="T45" fmla="*/ 859 h 1778"/>
                  <a:gd name="T46" fmla="*/ 6 w 5603"/>
                  <a:gd name="T47" fmla="*/ 787 h 1778"/>
                  <a:gd name="T48" fmla="*/ 46 w 5603"/>
                  <a:gd name="T49" fmla="*/ 728 h 1778"/>
                  <a:gd name="T50" fmla="*/ 108 w 5603"/>
                  <a:gd name="T51" fmla="*/ 698 h 1778"/>
                  <a:gd name="T52" fmla="*/ 180 w 5603"/>
                  <a:gd name="T53" fmla="*/ 702 h 1778"/>
                  <a:gd name="T54" fmla="*/ 2286 w 5603"/>
                  <a:gd name="T55" fmla="*/ 1405 h 1778"/>
                  <a:gd name="T56" fmla="*/ 2390 w 5603"/>
                  <a:gd name="T57" fmla="*/ 1443 h 1778"/>
                  <a:gd name="T58" fmla="*/ 2484 w 5603"/>
                  <a:gd name="T59" fmla="*/ 1473 h 1778"/>
                  <a:gd name="T60" fmla="*/ 2571 w 5603"/>
                  <a:gd name="T61" fmla="*/ 1493 h 1778"/>
                  <a:gd name="T62" fmla="*/ 2657 w 5603"/>
                  <a:gd name="T63" fmla="*/ 1503 h 1778"/>
                  <a:gd name="T64" fmla="*/ 2749 w 5603"/>
                  <a:gd name="T65" fmla="*/ 1503 h 1778"/>
                  <a:gd name="T66" fmla="*/ 2851 w 5603"/>
                  <a:gd name="T67" fmla="*/ 1491 h 1778"/>
                  <a:gd name="T68" fmla="*/ 2964 w 5603"/>
                  <a:gd name="T69" fmla="*/ 1465 h 1778"/>
                  <a:gd name="T70" fmla="*/ 3098 w 5603"/>
                  <a:gd name="T71" fmla="*/ 1427 h 1778"/>
                  <a:gd name="T72" fmla="*/ 3253 w 5603"/>
                  <a:gd name="T73" fmla="*/ 1373 h 1778"/>
                  <a:gd name="T74" fmla="*/ 3437 w 5603"/>
                  <a:gd name="T75" fmla="*/ 1304 h 1778"/>
                  <a:gd name="T76" fmla="*/ 3654 w 5603"/>
                  <a:gd name="T77" fmla="*/ 1218 h 1778"/>
                  <a:gd name="T78" fmla="*/ 3910 w 5603"/>
                  <a:gd name="T79" fmla="*/ 1114 h 1778"/>
                  <a:gd name="T80" fmla="*/ 5212 w 5603"/>
                  <a:gd name="T81" fmla="*/ 441 h 1778"/>
                  <a:gd name="T82" fmla="*/ 5088 w 5603"/>
                  <a:gd name="T83" fmla="*/ 351 h 1778"/>
                  <a:gd name="T84" fmla="*/ 4945 w 5603"/>
                  <a:gd name="T85" fmla="*/ 293 h 1778"/>
                  <a:gd name="T86" fmla="*/ 4791 w 5603"/>
                  <a:gd name="T87" fmla="*/ 273 h 1778"/>
                  <a:gd name="T88" fmla="*/ 4634 w 5603"/>
                  <a:gd name="T89" fmla="*/ 291 h 1778"/>
                  <a:gd name="T90" fmla="*/ 3549 w 5603"/>
                  <a:gd name="T91" fmla="*/ 558 h 1778"/>
                  <a:gd name="T92" fmla="*/ 3483 w 5603"/>
                  <a:gd name="T93" fmla="*/ 538 h 1778"/>
                  <a:gd name="T94" fmla="*/ 3433 w 5603"/>
                  <a:gd name="T95" fmla="*/ 488 h 1778"/>
                  <a:gd name="T96" fmla="*/ 3415 w 5603"/>
                  <a:gd name="T97" fmla="*/ 419 h 1778"/>
                  <a:gd name="T98" fmla="*/ 3435 w 5603"/>
                  <a:gd name="T99" fmla="*/ 351 h 1778"/>
                  <a:gd name="T100" fmla="*/ 3485 w 5603"/>
                  <a:gd name="T101" fmla="*/ 303 h 1778"/>
                  <a:gd name="T102" fmla="*/ 4566 w 5603"/>
                  <a:gd name="T103" fmla="*/ 28 h 1778"/>
                  <a:gd name="T104" fmla="*/ 4755 w 5603"/>
                  <a:gd name="T105" fmla="*/ 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03" h="1778">
                    <a:moveTo>
                      <a:pt x="4755" y="0"/>
                    </a:moveTo>
                    <a:lnTo>
                      <a:pt x="4849" y="2"/>
                    </a:lnTo>
                    <a:lnTo>
                      <a:pt x="4943" y="12"/>
                    </a:lnTo>
                    <a:lnTo>
                      <a:pt x="5033" y="34"/>
                    </a:lnTo>
                    <a:lnTo>
                      <a:pt x="5118" y="62"/>
                    </a:lnTo>
                    <a:lnTo>
                      <a:pt x="5202" y="102"/>
                    </a:lnTo>
                    <a:lnTo>
                      <a:pt x="5280" y="148"/>
                    </a:lnTo>
                    <a:lnTo>
                      <a:pt x="5354" y="201"/>
                    </a:lnTo>
                    <a:lnTo>
                      <a:pt x="5424" y="265"/>
                    </a:lnTo>
                    <a:lnTo>
                      <a:pt x="5485" y="335"/>
                    </a:lnTo>
                    <a:lnTo>
                      <a:pt x="5541" y="413"/>
                    </a:lnTo>
                    <a:lnTo>
                      <a:pt x="5589" y="496"/>
                    </a:lnTo>
                    <a:lnTo>
                      <a:pt x="5599" y="530"/>
                    </a:lnTo>
                    <a:lnTo>
                      <a:pt x="5603" y="568"/>
                    </a:lnTo>
                    <a:lnTo>
                      <a:pt x="5595" y="604"/>
                    </a:lnTo>
                    <a:lnTo>
                      <a:pt x="5577" y="636"/>
                    </a:lnTo>
                    <a:lnTo>
                      <a:pt x="5553" y="662"/>
                    </a:lnTo>
                    <a:lnTo>
                      <a:pt x="5523" y="682"/>
                    </a:lnTo>
                    <a:lnTo>
                      <a:pt x="4019" y="1365"/>
                    </a:lnTo>
                    <a:lnTo>
                      <a:pt x="3882" y="1421"/>
                    </a:lnTo>
                    <a:lnTo>
                      <a:pt x="3754" y="1473"/>
                    </a:lnTo>
                    <a:lnTo>
                      <a:pt x="3634" y="1519"/>
                    </a:lnTo>
                    <a:lnTo>
                      <a:pt x="3525" y="1563"/>
                    </a:lnTo>
                    <a:lnTo>
                      <a:pt x="3423" y="1601"/>
                    </a:lnTo>
                    <a:lnTo>
                      <a:pt x="3327" y="1637"/>
                    </a:lnTo>
                    <a:lnTo>
                      <a:pt x="3239" y="1666"/>
                    </a:lnTo>
                    <a:lnTo>
                      <a:pt x="3158" y="1694"/>
                    </a:lnTo>
                    <a:lnTo>
                      <a:pt x="3082" y="1716"/>
                    </a:lnTo>
                    <a:lnTo>
                      <a:pt x="3010" y="1736"/>
                    </a:lnTo>
                    <a:lnTo>
                      <a:pt x="2942" y="1750"/>
                    </a:lnTo>
                    <a:lnTo>
                      <a:pt x="2878" y="1762"/>
                    </a:lnTo>
                    <a:lnTo>
                      <a:pt x="2819" y="1772"/>
                    </a:lnTo>
                    <a:lnTo>
                      <a:pt x="2761" y="1776"/>
                    </a:lnTo>
                    <a:lnTo>
                      <a:pt x="2705" y="1778"/>
                    </a:lnTo>
                    <a:lnTo>
                      <a:pt x="2629" y="1774"/>
                    </a:lnTo>
                    <a:lnTo>
                      <a:pt x="2553" y="1766"/>
                    </a:lnTo>
                    <a:lnTo>
                      <a:pt x="2480" y="1752"/>
                    </a:lnTo>
                    <a:lnTo>
                      <a:pt x="2402" y="1732"/>
                    </a:lnTo>
                    <a:lnTo>
                      <a:pt x="2320" y="1706"/>
                    </a:lnTo>
                    <a:lnTo>
                      <a:pt x="2232" y="1676"/>
                    </a:lnTo>
                    <a:lnTo>
                      <a:pt x="2139" y="1641"/>
                    </a:lnTo>
                    <a:lnTo>
                      <a:pt x="92" y="961"/>
                    </a:lnTo>
                    <a:lnTo>
                      <a:pt x="60" y="945"/>
                    </a:lnTo>
                    <a:lnTo>
                      <a:pt x="34" y="921"/>
                    </a:lnTo>
                    <a:lnTo>
                      <a:pt x="14" y="891"/>
                    </a:lnTo>
                    <a:lnTo>
                      <a:pt x="2" y="859"/>
                    </a:lnTo>
                    <a:lnTo>
                      <a:pt x="0" y="823"/>
                    </a:lnTo>
                    <a:lnTo>
                      <a:pt x="6" y="787"/>
                    </a:lnTo>
                    <a:lnTo>
                      <a:pt x="22" y="753"/>
                    </a:lnTo>
                    <a:lnTo>
                      <a:pt x="46" y="728"/>
                    </a:lnTo>
                    <a:lnTo>
                      <a:pt x="74" y="708"/>
                    </a:lnTo>
                    <a:lnTo>
                      <a:pt x="108" y="698"/>
                    </a:lnTo>
                    <a:lnTo>
                      <a:pt x="144" y="694"/>
                    </a:lnTo>
                    <a:lnTo>
                      <a:pt x="180" y="702"/>
                    </a:lnTo>
                    <a:lnTo>
                      <a:pt x="2228" y="1383"/>
                    </a:lnTo>
                    <a:lnTo>
                      <a:pt x="2286" y="1405"/>
                    </a:lnTo>
                    <a:lnTo>
                      <a:pt x="2340" y="1425"/>
                    </a:lnTo>
                    <a:lnTo>
                      <a:pt x="2390" y="1443"/>
                    </a:lnTo>
                    <a:lnTo>
                      <a:pt x="2438" y="1459"/>
                    </a:lnTo>
                    <a:lnTo>
                      <a:pt x="2484" y="1473"/>
                    </a:lnTo>
                    <a:lnTo>
                      <a:pt x="2527" y="1483"/>
                    </a:lnTo>
                    <a:lnTo>
                      <a:pt x="2571" y="1493"/>
                    </a:lnTo>
                    <a:lnTo>
                      <a:pt x="2613" y="1499"/>
                    </a:lnTo>
                    <a:lnTo>
                      <a:pt x="2657" y="1503"/>
                    </a:lnTo>
                    <a:lnTo>
                      <a:pt x="2703" y="1505"/>
                    </a:lnTo>
                    <a:lnTo>
                      <a:pt x="2749" y="1503"/>
                    </a:lnTo>
                    <a:lnTo>
                      <a:pt x="2799" y="1499"/>
                    </a:lnTo>
                    <a:lnTo>
                      <a:pt x="2851" y="1491"/>
                    </a:lnTo>
                    <a:lnTo>
                      <a:pt x="2904" y="1479"/>
                    </a:lnTo>
                    <a:lnTo>
                      <a:pt x="2964" y="1465"/>
                    </a:lnTo>
                    <a:lnTo>
                      <a:pt x="3028" y="1447"/>
                    </a:lnTo>
                    <a:lnTo>
                      <a:pt x="3098" y="1427"/>
                    </a:lnTo>
                    <a:lnTo>
                      <a:pt x="3172" y="1401"/>
                    </a:lnTo>
                    <a:lnTo>
                      <a:pt x="3253" y="1373"/>
                    </a:lnTo>
                    <a:lnTo>
                      <a:pt x="3341" y="1342"/>
                    </a:lnTo>
                    <a:lnTo>
                      <a:pt x="3437" y="1304"/>
                    </a:lnTo>
                    <a:lnTo>
                      <a:pt x="3543" y="1264"/>
                    </a:lnTo>
                    <a:lnTo>
                      <a:pt x="3654" y="1218"/>
                    </a:lnTo>
                    <a:lnTo>
                      <a:pt x="3778" y="1168"/>
                    </a:lnTo>
                    <a:lnTo>
                      <a:pt x="3910" y="1114"/>
                    </a:lnTo>
                    <a:lnTo>
                      <a:pt x="5266" y="498"/>
                    </a:lnTo>
                    <a:lnTo>
                      <a:pt x="5212" y="441"/>
                    </a:lnTo>
                    <a:lnTo>
                      <a:pt x="5152" y="393"/>
                    </a:lnTo>
                    <a:lnTo>
                      <a:pt x="5088" y="351"/>
                    </a:lnTo>
                    <a:lnTo>
                      <a:pt x="5019" y="317"/>
                    </a:lnTo>
                    <a:lnTo>
                      <a:pt x="4945" y="293"/>
                    </a:lnTo>
                    <a:lnTo>
                      <a:pt x="4869" y="279"/>
                    </a:lnTo>
                    <a:lnTo>
                      <a:pt x="4791" y="273"/>
                    </a:lnTo>
                    <a:lnTo>
                      <a:pt x="4711" y="277"/>
                    </a:lnTo>
                    <a:lnTo>
                      <a:pt x="4634" y="291"/>
                    </a:lnTo>
                    <a:lnTo>
                      <a:pt x="3587" y="554"/>
                    </a:lnTo>
                    <a:lnTo>
                      <a:pt x="3549" y="558"/>
                    </a:lnTo>
                    <a:lnTo>
                      <a:pt x="3515" y="552"/>
                    </a:lnTo>
                    <a:lnTo>
                      <a:pt x="3483" y="538"/>
                    </a:lnTo>
                    <a:lnTo>
                      <a:pt x="3455" y="516"/>
                    </a:lnTo>
                    <a:lnTo>
                      <a:pt x="3433" y="488"/>
                    </a:lnTo>
                    <a:lnTo>
                      <a:pt x="3421" y="454"/>
                    </a:lnTo>
                    <a:lnTo>
                      <a:pt x="3415" y="419"/>
                    </a:lnTo>
                    <a:lnTo>
                      <a:pt x="3421" y="383"/>
                    </a:lnTo>
                    <a:lnTo>
                      <a:pt x="3435" y="351"/>
                    </a:lnTo>
                    <a:lnTo>
                      <a:pt x="3457" y="323"/>
                    </a:lnTo>
                    <a:lnTo>
                      <a:pt x="3485" y="303"/>
                    </a:lnTo>
                    <a:lnTo>
                      <a:pt x="3519" y="289"/>
                    </a:lnTo>
                    <a:lnTo>
                      <a:pt x="4566" y="28"/>
                    </a:lnTo>
                    <a:lnTo>
                      <a:pt x="4662" y="8"/>
                    </a:lnTo>
                    <a:lnTo>
                      <a:pt x="4755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Freeform 215"/>
              <p:cNvSpPr>
                <a:spLocks/>
              </p:cNvSpPr>
              <p:nvPr/>
            </p:nvSpPr>
            <p:spPr bwMode="auto">
              <a:xfrm>
                <a:off x="8472488" y="3108326"/>
                <a:ext cx="2603500" cy="1284288"/>
              </a:xfrm>
              <a:custGeom>
                <a:avLst/>
                <a:gdLst>
                  <a:gd name="T0" fmla="*/ 166 w 3279"/>
                  <a:gd name="T1" fmla="*/ 4 h 1619"/>
                  <a:gd name="T2" fmla="*/ 2727 w 3279"/>
                  <a:gd name="T3" fmla="*/ 578 h 1619"/>
                  <a:gd name="T4" fmla="*/ 2900 w 3279"/>
                  <a:gd name="T5" fmla="*/ 648 h 1619"/>
                  <a:gd name="T6" fmla="*/ 3040 w 3279"/>
                  <a:gd name="T7" fmla="*/ 740 h 1619"/>
                  <a:gd name="T8" fmla="*/ 3148 w 3279"/>
                  <a:gd name="T9" fmla="*/ 849 h 1619"/>
                  <a:gd name="T10" fmla="*/ 3221 w 3279"/>
                  <a:gd name="T11" fmla="*/ 983 h 1619"/>
                  <a:gd name="T12" fmla="*/ 3265 w 3279"/>
                  <a:gd name="T13" fmla="*/ 1140 h 1619"/>
                  <a:gd name="T14" fmla="*/ 3279 w 3279"/>
                  <a:gd name="T15" fmla="*/ 1322 h 1619"/>
                  <a:gd name="T16" fmla="*/ 3275 w 3279"/>
                  <a:gd name="T17" fmla="*/ 1401 h 1619"/>
                  <a:gd name="T18" fmla="*/ 3239 w 3279"/>
                  <a:gd name="T19" fmla="*/ 1463 h 1619"/>
                  <a:gd name="T20" fmla="*/ 3178 w 3279"/>
                  <a:gd name="T21" fmla="*/ 1499 h 1619"/>
                  <a:gd name="T22" fmla="*/ 2733 w 3279"/>
                  <a:gd name="T23" fmla="*/ 1605 h 1619"/>
                  <a:gd name="T24" fmla="*/ 2577 w 3279"/>
                  <a:gd name="T25" fmla="*/ 1619 h 1619"/>
                  <a:gd name="T26" fmla="*/ 2390 w 3279"/>
                  <a:gd name="T27" fmla="*/ 1601 h 1619"/>
                  <a:gd name="T28" fmla="*/ 1169 w 3279"/>
                  <a:gd name="T29" fmla="*/ 1352 h 1619"/>
                  <a:gd name="T30" fmla="*/ 1117 w 3279"/>
                  <a:gd name="T31" fmla="*/ 1306 h 1619"/>
                  <a:gd name="T32" fmla="*/ 1093 w 3279"/>
                  <a:gd name="T33" fmla="*/ 1238 h 1619"/>
                  <a:gd name="T34" fmla="*/ 1109 w 3279"/>
                  <a:gd name="T35" fmla="*/ 1168 h 1619"/>
                  <a:gd name="T36" fmla="*/ 1155 w 3279"/>
                  <a:gd name="T37" fmla="*/ 1114 h 1619"/>
                  <a:gd name="T38" fmla="*/ 1221 w 3279"/>
                  <a:gd name="T39" fmla="*/ 1093 h 1619"/>
                  <a:gd name="T40" fmla="*/ 2444 w 3279"/>
                  <a:gd name="T41" fmla="*/ 1332 h 1619"/>
                  <a:gd name="T42" fmla="*/ 2593 w 3279"/>
                  <a:gd name="T43" fmla="*/ 1346 h 1619"/>
                  <a:gd name="T44" fmla="*/ 2743 w 3279"/>
                  <a:gd name="T45" fmla="*/ 1326 h 1619"/>
                  <a:gd name="T46" fmla="*/ 2996 w 3279"/>
                  <a:gd name="T47" fmla="*/ 1188 h 1619"/>
                  <a:gd name="T48" fmla="*/ 2960 w 3279"/>
                  <a:gd name="T49" fmla="*/ 1069 h 1619"/>
                  <a:gd name="T50" fmla="*/ 2892 w 3279"/>
                  <a:gd name="T51" fmla="*/ 973 h 1619"/>
                  <a:gd name="T52" fmla="*/ 2789 w 3279"/>
                  <a:gd name="T53" fmla="*/ 897 h 1619"/>
                  <a:gd name="T54" fmla="*/ 2649 w 3279"/>
                  <a:gd name="T55" fmla="*/ 839 h 1619"/>
                  <a:gd name="T56" fmla="*/ 108 w 3279"/>
                  <a:gd name="T57" fmla="*/ 269 h 1619"/>
                  <a:gd name="T58" fmla="*/ 44 w 3279"/>
                  <a:gd name="T59" fmla="*/ 237 h 1619"/>
                  <a:gd name="T60" fmla="*/ 6 w 3279"/>
                  <a:gd name="T61" fmla="*/ 178 h 1619"/>
                  <a:gd name="T62" fmla="*/ 4 w 3279"/>
                  <a:gd name="T63" fmla="*/ 108 h 1619"/>
                  <a:gd name="T64" fmla="*/ 36 w 3279"/>
                  <a:gd name="T65" fmla="*/ 44 h 1619"/>
                  <a:gd name="T66" fmla="*/ 96 w 3279"/>
                  <a:gd name="T67" fmla="*/ 6 h 1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79" h="1619">
                    <a:moveTo>
                      <a:pt x="130" y="0"/>
                    </a:moveTo>
                    <a:lnTo>
                      <a:pt x="166" y="4"/>
                    </a:lnTo>
                    <a:lnTo>
                      <a:pt x="2627" y="550"/>
                    </a:lnTo>
                    <a:lnTo>
                      <a:pt x="2727" y="578"/>
                    </a:lnTo>
                    <a:lnTo>
                      <a:pt x="2819" y="610"/>
                    </a:lnTo>
                    <a:lnTo>
                      <a:pt x="2900" y="648"/>
                    </a:lnTo>
                    <a:lnTo>
                      <a:pt x="2974" y="692"/>
                    </a:lnTo>
                    <a:lnTo>
                      <a:pt x="3040" y="740"/>
                    </a:lnTo>
                    <a:lnTo>
                      <a:pt x="3098" y="792"/>
                    </a:lnTo>
                    <a:lnTo>
                      <a:pt x="3148" y="849"/>
                    </a:lnTo>
                    <a:lnTo>
                      <a:pt x="3188" y="915"/>
                    </a:lnTo>
                    <a:lnTo>
                      <a:pt x="3221" y="983"/>
                    </a:lnTo>
                    <a:lnTo>
                      <a:pt x="3247" y="1059"/>
                    </a:lnTo>
                    <a:lnTo>
                      <a:pt x="3265" y="1140"/>
                    </a:lnTo>
                    <a:lnTo>
                      <a:pt x="3277" y="1228"/>
                    </a:lnTo>
                    <a:lnTo>
                      <a:pt x="3279" y="1322"/>
                    </a:lnTo>
                    <a:lnTo>
                      <a:pt x="3279" y="1366"/>
                    </a:lnTo>
                    <a:lnTo>
                      <a:pt x="3275" y="1401"/>
                    </a:lnTo>
                    <a:lnTo>
                      <a:pt x="3261" y="1435"/>
                    </a:lnTo>
                    <a:lnTo>
                      <a:pt x="3239" y="1463"/>
                    </a:lnTo>
                    <a:lnTo>
                      <a:pt x="3211" y="1485"/>
                    </a:lnTo>
                    <a:lnTo>
                      <a:pt x="3178" y="1499"/>
                    </a:lnTo>
                    <a:lnTo>
                      <a:pt x="2809" y="1591"/>
                    </a:lnTo>
                    <a:lnTo>
                      <a:pt x="2733" y="1605"/>
                    </a:lnTo>
                    <a:lnTo>
                      <a:pt x="2655" y="1615"/>
                    </a:lnTo>
                    <a:lnTo>
                      <a:pt x="2577" y="1619"/>
                    </a:lnTo>
                    <a:lnTo>
                      <a:pt x="2483" y="1615"/>
                    </a:lnTo>
                    <a:lnTo>
                      <a:pt x="2390" y="1601"/>
                    </a:lnTo>
                    <a:lnTo>
                      <a:pt x="1203" y="1364"/>
                    </a:lnTo>
                    <a:lnTo>
                      <a:pt x="1169" y="1352"/>
                    </a:lnTo>
                    <a:lnTo>
                      <a:pt x="1139" y="1332"/>
                    </a:lnTo>
                    <a:lnTo>
                      <a:pt x="1117" y="1306"/>
                    </a:lnTo>
                    <a:lnTo>
                      <a:pt x="1101" y="1274"/>
                    </a:lnTo>
                    <a:lnTo>
                      <a:pt x="1093" y="1238"/>
                    </a:lnTo>
                    <a:lnTo>
                      <a:pt x="1097" y="1202"/>
                    </a:lnTo>
                    <a:lnTo>
                      <a:pt x="1109" y="1168"/>
                    </a:lnTo>
                    <a:lnTo>
                      <a:pt x="1127" y="1138"/>
                    </a:lnTo>
                    <a:lnTo>
                      <a:pt x="1155" y="1114"/>
                    </a:lnTo>
                    <a:lnTo>
                      <a:pt x="1185" y="1100"/>
                    </a:lnTo>
                    <a:lnTo>
                      <a:pt x="1221" y="1093"/>
                    </a:lnTo>
                    <a:lnTo>
                      <a:pt x="1257" y="1095"/>
                    </a:lnTo>
                    <a:lnTo>
                      <a:pt x="2444" y="1332"/>
                    </a:lnTo>
                    <a:lnTo>
                      <a:pt x="2517" y="1344"/>
                    </a:lnTo>
                    <a:lnTo>
                      <a:pt x="2593" y="1346"/>
                    </a:lnTo>
                    <a:lnTo>
                      <a:pt x="2669" y="1340"/>
                    </a:lnTo>
                    <a:lnTo>
                      <a:pt x="2743" y="1326"/>
                    </a:lnTo>
                    <a:lnTo>
                      <a:pt x="3004" y="1260"/>
                    </a:lnTo>
                    <a:lnTo>
                      <a:pt x="2996" y="1188"/>
                    </a:lnTo>
                    <a:lnTo>
                      <a:pt x="2982" y="1124"/>
                    </a:lnTo>
                    <a:lnTo>
                      <a:pt x="2960" y="1069"/>
                    </a:lnTo>
                    <a:lnTo>
                      <a:pt x="2930" y="1017"/>
                    </a:lnTo>
                    <a:lnTo>
                      <a:pt x="2892" y="973"/>
                    </a:lnTo>
                    <a:lnTo>
                      <a:pt x="2844" y="933"/>
                    </a:lnTo>
                    <a:lnTo>
                      <a:pt x="2789" y="897"/>
                    </a:lnTo>
                    <a:lnTo>
                      <a:pt x="2725" y="867"/>
                    </a:lnTo>
                    <a:lnTo>
                      <a:pt x="2649" y="839"/>
                    </a:lnTo>
                    <a:lnTo>
                      <a:pt x="2563" y="815"/>
                    </a:lnTo>
                    <a:lnTo>
                      <a:pt x="108" y="269"/>
                    </a:lnTo>
                    <a:lnTo>
                      <a:pt x="72" y="257"/>
                    </a:lnTo>
                    <a:lnTo>
                      <a:pt x="44" y="237"/>
                    </a:lnTo>
                    <a:lnTo>
                      <a:pt x="22" y="209"/>
                    </a:lnTo>
                    <a:lnTo>
                      <a:pt x="6" y="178"/>
                    </a:lnTo>
                    <a:lnTo>
                      <a:pt x="0" y="144"/>
                    </a:lnTo>
                    <a:lnTo>
                      <a:pt x="4" y="108"/>
                    </a:lnTo>
                    <a:lnTo>
                      <a:pt x="16" y="72"/>
                    </a:lnTo>
                    <a:lnTo>
                      <a:pt x="36" y="44"/>
                    </a:lnTo>
                    <a:lnTo>
                      <a:pt x="64" y="22"/>
                    </a:lnTo>
                    <a:lnTo>
                      <a:pt x="96" y="6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Freeform 216"/>
              <p:cNvSpPr>
                <a:spLocks/>
              </p:cNvSpPr>
              <p:nvPr/>
            </p:nvSpPr>
            <p:spPr bwMode="auto">
              <a:xfrm>
                <a:off x="8799513" y="1806576"/>
                <a:ext cx="3578225" cy="2284413"/>
              </a:xfrm>
              <a:custGeom>
                <a:avLst/>
                <a:gdLst>
                  <a:gd name="T0" fmla="*/ 3311 w 4510"/>
                  <a:gd name="T1" fmla="*/ 4 h 2876"/>
                  <a:gd name="T2" fmla="*/ 3387 w 4510"/>
                  <a:gd name="T3" fmla="*/ 53 h 2876"/>
                  <a:gd name="T4" fmla="*/ 3431 w 4510"/>
                  <a:gd name="T5" fmla="*/ 109 h 2876"/>
                  <a:gd name="T6" fmla="*/ 3522 w 4510"/>
                  <a:gd name="T7" fmla="*/ 237 h 2876"/>
                  <a:gd name="T8" fmla="*/ 3650 w 4510"/>
                  <a:gd name="T9" fmla="*/ 420 h 2876"/>
                  <a:gd name="T10" fmla="*/ 3802 w 4510"/>
                  <a:gd name="T11" fmla="*/ 651 h 2876"/>
                  <a:gd name="T12" fmla="*/ 3965 w 4510"/>
                  <a:gd name="T13" fmla="*/ 915 h 2876"/>
                  <a:gd name="T14" fmla="*/ 4127 w 4510"/>
                  <a:gd name="T15" fmla="*/ 1200 h 2876"/>
                  <a:gd name="T16" fmla="*/ 4276 w 4510"/>
                  <a:gd name="T17" fmla="*/ 1495 h 2876"/>
                  <a:gd name="T18" fmla="*/ 4396 w 4510"/>
                  <a:gd name="T19" fmla="*/ 1788 h 2876"/>
                  <a:gd name="T20" fmla="*/ 4480 w 4510"/>
                  <a:gd name="T21" fmla="*/ 2067 h 2876"/>
                  <a:gd name="T22" fmla="*/ 4510 w 4510"/>
                  <a:gd name="T23" fmla="*/ 2322 h 2876"/>
                  <a:gd name="T24" fmla="*/ 4460 w 4510"/>
                  <a:gd name="T25" fmla="*/ 2768 h 2876"/>
                  <a:gd name="T26" fmla="*/ 4398 w 4510"/>
                  <a:gd name="T27" fmla="*/ 2856 h 2876"/>
                  <a:gd name="T28" fmla="*/ 4312 w 4510"/>
                  <a:gd name="T29" fmla="*/ 2876 h 2876"/>
                  <a:gd name="T30" fmla="*/ 4235 w 4510"/>
                  <a:gd name="T31" fmla="*/ 2840 h 2876"/>
                  <a:gd name="T32" fmla="*/ 4191 w 4510"/>
                  <a:gd name="T33" fmla="*/ 2746 h 2876"/>
                  <a:gd name="T34" fmla="*/ 4231 w 4510"/>
                  <a:gd name="T35" fmla="*/ 2453 h 2876"/>
                  <a:gd name="T36" fmla="*/ 4219 w 4510"/>
                  <a:gd name="T37" fmla="*/ 2158 h 2876"/>
                  <a:gd name="T38" fmla="*/ 4139 w 4510"/>
                  <a:gd name="T39" fmla="*/ 1877 h 2876"/>
                  <a:gd name="T40" fmla="*/ 4009 w 4510"/>
                  <a:gd name="T41" fmla="*/ 1570 h 2876"/>
                  <a:gd name="T42" fmla="*/ 3844 w 4510"/>
                  <a:gd name="T43" fmla="*/ 1251 h 2876"/>
                  <a:gd name="T44" fmla="*/ 3660 w 4510"/>
                  <a:gd name="T45" fmla="*/ 939 h 2876"/>
                  <a:gd name="T46" fmla="*/ 3477 w 4510"/>
                  <a:gd name="T47" fmla="*/ 651 h 2876"/>
                  <a:gd name="T48" fmla="*/ 3307 w 4510"/>
                  <a:gd name="T49" fmla="*/ 404 h 2876"/>
                  <a:gd name="T50" fmla="*/ 1161 w 4510"/>
                  <a:gd name="T51" fmla="*/ 273 h 2876"/>
                  <a:gd name="T52" fmla="*/ 1067 w 4510"/>
                  <a:gd name="T53" fmla="*/ 404 h 2876"/>
                  <a:gd name="T54" fmla="*/ 934 w 4510"/>
                  <a:gd name="T55" fmla="*/ 602 h 2876"/>
                  <a:gd name="T56" fmla="*/ 774 w 4510"/>
                  <a:gd name="T57" fmla="*/ 847 h 2876"/>
                  <a:gd name="T58" fmla="*/ 606 w 4510"/>
                  <a:gd name="T59" fmla="*/ 1126 h 2876"/>
                  <a:gd name="T60" fmla="*/ 445 w 4510"/>
                  <a:gd name="T61" fmla="*/ 1421 h 2876"/>
                  <a:gd name="T62" fmla="*/ 303 w 4510"/>
                  <a:gd name="T63" fmla="*/ 1722 h 2876"/>
                  <a:gd name="T64" fmla="*/ 222 w 4510"/>
                  <a:gd name="T65" fmla="*/ 1877 h 2876"/>
                  <a:gd name="T66" fmla="*/ 122 w 4510"/>
                  <a:gd name="T67" fmla="*/ 1905 h 2876"/>
                  <a:gd name="T68" fmla="*/ 30 w 4510"/>
                  <a:gd name="T69" fmla="*/ 1855 h 2876"/>
                  <a:gd name="T70" fmla="*/ 0 w 4510"/>
                  <a:gd name="T71" fmla="*/ 1758 h 2876"/>
                  <a:gd name="T72" fmla="*/ 88 w 4510"/>
                  <a:gd name="T73" fmla="*/ 1531 h 2876"/>
                  <a:gd name="T74" fmla="*/ 230 w 4510"/>
                  <a:gd name="T75" fmla="*/ 1243 h 2876"/>
                  <a:gd name="T76" fmla="*/ 385 w 4510"/>
                  <a:gd name="T77" fmla="*/ 962 h 2876"/>
                  <a:gd name="T78" fmla="*/ 543 w 4510"/>
                  <a:gd name="T79" fmla="*/ 699 h 2876"/>
                  <a:gd name="T80" fmla="*/ 692 w 4510"/>
                  <a:gd name="T81" fmla="*/ 468 h 2876"/>
                  <a:gd name="T82" fmla="*/ 824 w 4510"/>
                  <a:gd name="T83" fmla="*/ 277 h 2876"/>
                  <a:gd name="T84" fmla="*/ 922 w 4510"/>
                  <a:gd name="T85" fmla="*/ 137 h 2876"/>
                  <a:gd name="T86" fmla="*/ 977 w 4510"/>
                  <a:gd name="T87" fmla="*/ 63 h 2876"/>
                  <a:gd name="T88" fmla="*/ 1031 w 4510"/>
                  <a:gd name="T89" fmla="*/ 14 h 2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510" h="2876">
                    <a:moveTo>
                      <a:pt x="1093" y="0"/>
                    </a:moveTo>
                    <a:lnTo>
                      <a:pt x="3279" y="0"/>
                    </a:lnTo>
                    <a:lnTo>
                      <a:pt x="3311" y="4"/>
                    </a:lnTo>
                    <a:lnTo>
                      <a:pt x="3339" y="14"/>
                    </a:lnTo>
                    <a:lnTo>
                      <a:pt x="3365" y="32"/>
                    </a:lnTo>
                    <a:lnTo>
                      <a:pt x="3387" y="53"/>
                    </a:lnTo>
                    <a:lnTo>
                      <a:pt x="3395" y="63"/>
                    </a:lnTo>
                    <a:lnTo>
                      <a:pt x="3411" y="83"/>
                    </a:lnTo>
                    <a:lnTo>
                      <a:pt x="3431" y="109"/>
                    </a:lnTo>
                    <a:lnTo>
                      <a:pt x="3457" y="145"/>
                    </a:lnTo>
                    <a:lnTo>
                      <a:pt x="3487" y="187"/>
                    </a:lnTo>
                    <a:lnTo>
                      <a:pt x="3522" y="237"/>
                    </a:lnTo>
                    <a:lnTo>
                      <a:pt x="3560" y="293"/>
                    </a:lnTo>
                    <a:lnTo>
                      <a:pt x="3604" y="354"/>
                    </a:lnTo>
                    <a:lnTo>
                      <a:pt x="3650" y="420"/>
                    </a:lnTo>
                    <a:lnTo>
                      <a:pt x="3698" y="492"/>
                    </a:lnTo>
                    <a:lnTo>
                      <a:pt x="3750" y="570"/>
                    </a:lnTo>
                    <a:lnTo>
                      <a:pt x="3802" y="651"/>
                    </a:lnTo>
                    <a:lnTo>
                      <a:pt x="3856" y="735"/>
                    </a:lnTo>
                    <a:lnTo>
                      <a:pt x="3911" y="823"/>
                    </a:lnTo>
                    <a:lnTo>
                      <a:pt x="3965" y="915"/>
                    </a:lnTo>
                    <a:lnTo>
                      <a:pt x="4021" y="1008"/>
                    </a:lnTo>
                    <a:lnTo>
                      <a:pt x="4075" y="1102"/>
                    </a:lnTo>
                    <a:lnTo>
                      <a:pt x="4127" y="1200"/>
                    </a:lnTo>
                    <a:lnTo>
                      <a:pt x="4179" y="1297"/>
                    </a:lnTo>
                    <a:lnTo>
                      <a:pt x="4229" y="1397"/>
                    </a:lnTo>
                    <a:lnTo>
                      <a:pt x="4276" y="1495"/>
                    </a:lnTo>
                    <a:lnTo>
                      <a:pt x="4320" y="1594"/>
                    </a:lnTo>
                    <a:lnTo>
                      <a:pt x="4360" y="1692"/>
                    </a:lnTo>
                    <a:lnTo>
                      <a:pt x="4396" y="1788"/>
                    </a:lnTo>
                    <a:lnTo>
                      <a:pt x="4430" y="1883"/>
                    </a:lnTo>
                    <a:lnTo>
                      <a:pt x="4456" y="1977"/>
                    </a:lnTo>
                    <a:lnTo>
                      <a:pt x="4480" y="2067"/>
                    </a:lnTo>
                    <a:lnTo>
                      <a:pt x="4496" y="2156"/>
                    </a:lnTo>
                    <a:lnTo>
                      <a:pt x="4506" y="2240"/>
                    </a:lnTo>
                    <a:lnTo>
                      <a:pt x="4510" y="2322"/>
                    </a:lnTo>
                    <a:lnTo>
                      <a:pt x="4504" y="2473"/>
                    </a:lnTo>
                    <a:lnTo>
                      <a:pt x="4488" y="2623"/>
                    </a:lnTo>
                    <a:lnTo>
                      <a:pt x="4460" y="2768"/>
                    </a:lnTo>
                    <a:lnTo>
                      <a:pt x="4448" y="2804"/>
                    </a:lnTo>
                    <a:lnTo>
                      <a:pt x="4426" y="2834"/>
                    </a:lnTo>
                    <a:lnTo>
                      <a:pt x="4398" y="2856"/>
                    </a:lnTo>
                    <a:lnTo>
                      <a:pt x="4364" y="2872"/>
                    </a:lnTo>
                    <a:lnTo>
                      <a:pt x="4328" y="2876"/>
                    </a:lnTo>
                    <a:lnTo>
                      <a:pt x="4312" y="2876"/>
                    </a:lnTo>
                    <a:lnTo>
                      <a:pt x="4298" y="2872"/>
                    </a:lnTo>
                    <a:lnTo>
                      <a:pt x="4262" y="2860"/>
                    </a:lnTo>
                    <a:lnTo>
                      <a:pt x="4235" y="2840"/>
                    </a:lnTo>
                    <a:lnTo>
                      <a:pt x="4213" y="2812"/>
                    </a:lnTo>
                    <a:lnTo>
                      <a:pt x="4197" y="2780"/>
                    </a:lnTo>
                    <a:lnTo>
                      <a:pt x="4191" y="2746"/>
                    </a:lnTo>
                    <a:lnTo>
                      <a:pt x="4195" y="2711"/>
                    </a:lnTo>
                    <a:lnTo>
                      <a:pt x="4217" y="2583"/>
                    </a:lnTo>
                    <a:lnTo>
                      <a:pt x="4231" y="2453"/>
                    </a:lnTo>
                    <a:lnTo>
                      <a:pt x="4237" y="2322"/>
                    </a:lnTo>
                    <a:lnTo>
                      <a:pt x="4231" y="2242"/>
                    </a:lnTo>
                    <a:lnTo>
                      <a:pt x="4219" y="2158"/>
                    </a:lnTo>
                    <a:lnTo>
                      <a:pt x="4199" y="2069"/>
                    </a:lnTo>
                    <a:lnTo>
                      <a:pt x="4173" y="1975"/>
                    </a:lnTo>
                    <a:lnTo>
                      <a:pt x="4139" y="1877"/>
                    </a:lnTo>
                    <a:lnTo>
                      <a:pt x="4101" y="1778"/>
                    </a:lnTo>
                    <a:lnTo>
                      <a:pt x="4057" y="1674"/>
                    </a:lnTo>
                    <a:lnTo>
                      <a:pt x="4009" y="1570"/>
                    </a:lnTo>
                    <a:lnTo>
                      <a:pt x="3957" y="1463"/>
                    </a:lnTo>
                    <a:lnTo>
                      <a:pt x="3901" y="1357"/>
                    </a:lnTo>
                    <a:lnTo>
                      <a:pt x="3844" y="1251"/>
                    </a:lnTo>
                    <a:lnTo>
                      <a:pt x="3784" y="1146"/>
                    </a:lnTo>
                    <a:lnTo>
                      <a:pt x="3722" y="1040"/>
                    </a:lnTo>
                    <a:lnTo>
                      <a:pt x="3660" y="939"/>
                    </a:lnTo>
                    <a:lnTo>
                      <a:pt x="3598" y="839"/>
                    </a:lnTo>
                    <a:lnTo>
                      <a:pt x="3536" y="743"/>
                    </a:lnTo>
                    <a:lnTo>
                      <a:pt x="3477" y="651"/>
                    </a:lnTo>
                    <a:lnTo>
                      <a:pt x="3417" y="564"/>
                    </a:lnTo>
                    <a:lnTo>
                      <a:pt x="3361" y="482"/>
                    </a:lnTo>
                    <a:lnTo>
                      <a:pt x="3307" y="404"/>
                    </a:lnTo>
                    <a:lnTo>
                      <a:pt x="3257" y="335"/>
                    </a:lnTo>
                    <a:lnTo>
                      <a:pt x="3211" y="273"/>
                    </a:lnTo>
                    <a:lnTo>
                      <a:pt x="1161" y="273"/>
                    </a:lnTo>
                    <a:lnTo>
                      <a:pt x="1135" y="309"/>
                    </a:lnTo>
                    <a:lnTo>
                      <a:pt x="1103" y="352"/>
                    </a:lnTo>
                    <a:lnTo>
                      <a:pt x="1067" y="404"/>
                    </a:lnTo>
                    <a:lnTo>
                      <a:pt x="1025" y="464"/>
                    </a:lnTo>
                    <a:lnTo>
                      <a:pt x="981" y="530"/>
                    </a:lnTo>
                    <a:lnTo>
                      <a:pt x="934" y="602"/>
                    </a:lnTo>
                    <a:lnTo>
                      <a:pt x="882" y="679"/>
                    </a:lnTo>
                    <a:lnTo>
                      <a:pt x="828" y="761"/>
                    </a:lnTo>
                    <a:lnTo>
                      <a:pt x="774" y="847"/>
                    </a:lnTo>
                    <a:lnTo>
                      <a:pt x="718" y="937"/>
                    </a:lnTo>
                    <a:lnTo>
                      <a:pt x="662" y="1030"/>
                    </a:lnTo>
                    <a:lnTo>
                      <a:pt x="606" y="1126"/>
                    </a:lnTo>
                    <a:lnTo>
                      <a:pt x="551" y="1224"/>
                    </a:lnTo>
                    <a:lnTo>
                      <a:pt x="497" y="1321"/>
                    </a:lnTo>
                    <a:lnTo>
                      <a:pt x="445" y="1421"/>
                    </a:lnTo>
                    <a:lnTo>
                      <a:pt x="393" y="1523"/>
                    </a:lnTo>
                    <a:lnTo>
                      <a:pt x="347" y="1622"/>
                    </a:lnTo>
                    <a:lnTo>
                      <a:pt x="303" y="1722"/>
                    </a:lnTo>
                    <a:lnTo>
                      <a:pt x="263" y="1820"/>
                    </a:lnTo>
                    <a:lnTo>
                      <a:pt x="245" y="1851"/>
                    </a:lnTo>
                    <a:lnTo>
                      <a:pt x="222" y="1877"/>
                    </a:lnTo>
                    <a:lnTo>
                      <a:pt x="192" y="1895"/>
                    </a:lnTo>
                    <a:lnTo>
                      <a:pt x="158" y="1905"/>
                    </a:lnTo>
                    <a:lnTo>
                      <a:pt x="122" y="1905"/>
                    </a:lnTo>
                    <a:lnTo>
                      <a:pt x="88" y="1897"/>
                    </a:lnTo>
                    <a:lnTo>
                      <a:pt x="54" y="1879"/>
                    </a:lnTo>
                    <a:lnTo>
                      <a:pt x="30" y="1855"/>
                    </a:lnTo>
                    <a:lnTo>
                      <a:pt x="12" y="1826"/>
                    </a:lnTo>
                    <a:lnTo>
                      <a:pt x="2" y="1792"/>
                    </a:lnTo>
                    <a:lnTo>
                      <a:pt x="0" y="1758"/>
                    </a:lnTo>
                    <a:lnTo>
                      <a:pt x="8" y="1722"/>
                    </a:lnTo>
                    <a:lnTo>
                      <a:pt x="46" y="1626"/>
                    </a:lnTo>
                    <a:lnTo>
                      <a:pt x="88" y="1531"/>
                    </a:lnTo>
                    <a:lnTo>
                      <a:pt x="132" y="1435"/>
                    </a:lnTo>
                    <a:lnTo>
                      <a:pt x="180" y="1339"/>
                    </a:lnTo>
                    <a:lnTo>
                      <a:pt x="230" y="1243"/>
                    </a:lnTo>
                    <a:lnTo>
                      <a:pt x="279" y="1148"/>
                    </a:lnTo>
                    <a:lnTo>
                      <a:pt x="331" y="1054"/>
                    </a:lnTo>
                    <a:lnTo>
                      <a:pt x="385" y="962"/>
                    </a:lnTo>
                    <a:lnTo>
                      <a:pt x="437" y="873"/>
                    </a:lnTo>
                    <a:lnTo>
                      <a:pt x="491" y="785"/>
                    </a:lnTo>
                    <a:lnTo>
                      <a:pt x="543" y="699"/>
                    </a:lnTo>
                    <a:lnTo>
                      <a:pt x="595" y="618"/>
                    </a:lnTo>
                    <a:lnTo>
                      <a:pt x="644" y="542"/>
                    </a:lnTo>
                    <a:lnTo>
                      <a:pt x="692" y="468"/>
                    </a:lnTo>
                    <a:lnTo>
                      <a:pt x="740" y="398"/>
                    </a:lnTo>
                    <a:lnTo>
                      <a:pt x="782" y="335"/>
                    </a:lnTo>
                    <a:lnTo>
                      <a:pt x="824" y="277"/>
                    </a:lnTo>
                    <a:lnTo>
                      <a:pt x="860" y="223"/>
                    </a:lnTo>
                    <a:lnTo>
                      <a:pt x="894" y="177"/>
                    </a:lnTo>
                    <a:lnTo>
                      <a:pt x="922" y="137"/>
                    </a:lnTo>
                    <a:lnTo>
                      <a:pt x="946" y="105"/>
                    </a:lnTo>
                    <a:lnTo>
                      <a:pt x="963" y="79"/>
                    </a:lnTo>
                    <a:lnTo>
                      <a:pt x="977" y="63"/>
                    </a:lnTo>
                    <a:lnTo>
                      <a:pt x="983" y="53"/>
                    </a:lnTo>
                    <a:lnTo>
                      <a:pt x="1005" y="32"/>
                    </a:lnTo>
                    <a:lnTo>
                      <a:pt x="1031" y="14"/>
                    </a:lnTo>
                    <a:lnTo>
                      <a:pt x="1061" y="4"/>
                    </a:lnTo>
                    <a:lnTo>
                      <a:pt x="1093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Freeform 217"/>
              <p:cNvSpPr>
                <a:spLocks/>
              </p:cNvSpPr>
              <p:nvPr/>
            </p:nvSpPr>
            <p:spPr bwMode="auto">
              <a:xfrm>
                <a:off x="9556751" y="1373188"/>
                <a:ext cx="1954213" cy="217488"/>
              </a:xfrm>
              <a:custGeom>
                <a:avLst/>
                <a:gdLst>
                  <a:gd name="T0" fmla="*/ 137 w 2461"/>
                  <a:gd name="T1" fmla="*/ 0 h 274"/>
                  <a:gd name="T2" fmla="*/ 2323 w 2461"/>
                  <a:gd name="T3" fmla="*/ 0 h 274"/>
                  <a:gd name="T4" fmla="*/ 2359 w 2461"/>
                  <a:gd name="T5" fmla="*/ 4 h 274"/>
                  <a:gd name="T6" fmla="*/ 2393 w 2461"/>
                  <a:gd name="T7" fmla="*/ 18 h 274"/>
                  <a:gd name="T8" fmla="*/ 2419 w 2461"/>
                  <a:gd name="T9" fmla="*/ 40 h 274"/>
                  <a:gd name="T10" fmla="*/ 2441 w 2461"/>
                  <a:gd name="T11" fmla="*/ 68 h 274"/>
                  <a:gd name="T12" fmla="*/ 2455 w 2461"/>
                  <a:gd name="T13" fmla="*/ 100 h 274"/>
                  <a:gd name="T14" fmla="*/ 2461 w 2461"/>
                  <a:gd name="T15" fmla="*/ 136 h 274"/>
                  <a:gd name="T16" fmla="*/ 2455 w 2461"/>
                  <a:gd name="T17" fmla="*/ 172 h 274"/>
                  <a:gd name="T18" fmla="*/ 2441 w 2461"/>
                  <a:gd name="T19" fmla="*/ 206 h 274"/>
                  <a:gd name="T20" fmla="*/ 2419 w 2461"/>
                  <a:gd name="T21" fmla="*/ 234 h 274"/>
                  <a:gd name="T22" fmla="*/ 2393 w 2461"/>
                  <a:gd name="T23" fmla="*/ 254 h 274"/>
                  <a:gd name="T24" fmla="*/ 2359 w 2461"/>
                  <a:gd name="T25" fmla="*/ 268 h 274"/>
                  <a:gd name="T26" fmla="*/ 2323 w 2461"/>
                  <a:gd name="T27" fmla="*/ 274 h 274"/>
                  <a:gd name="T28" fmla="*/ 137 w 2461"/>
                  <a:gd name="T29" fmla="*/ 274 h 274"/>
                  <a:gd name="T30" fmla="*/ 101 w 2461"/>
                  <a:gd name="T31" fmla="*/ 268 h 274"/>
                  <a:gd name="T32" fmla="*/ 67 w 2461"/>
                  <a:gd name="T33" fmla="*/ 254 h 274"/>
                  <a:gd name="T34" fmla="*/ 39 w 2461"/>
                  <a:gd name="T35" fmla="*/ 234 h 274"/>
                  <a:gd name="T36" fmla="*/ 19 w 2461"/>
                  <a:gd name="T37" fmla="*/ 206 h 274"/>
                  <a:gd name="T38" fmla="*/ 5 w 2461"/>
                  <a:gd name="T39" fmla="*/ 172 h 274"/>
                  <a:gd name="T40" fmla="*/ 0 w 2461"/>
                  <a:gd name="T41" fmla="*/ 136 h 274"/>
                  <a:gd name="T42" fmla="*/ 5 w 2461"/>
                  <a:gd name="T43" fmla="*/ 100 h 274"/>
                  <a:gd name="T44" fmla="*/ 19 w 2461"/>
                  <a:gd name="T45" fmla="*/ 68 h 274"/>
                  <a:gd name="T46" fmla="*/ 39 w 2461"/>
                  <a:gd name="T47" fmla="*/ 40 h 274"/>
                  <a:gd name="T48" fmla="*/ 67 w 2461"/>
                  <a:gd name="T49" fmla="*/ 18 h 274"/>
                  <a:gd name="T50" fmla="*/ 101 w 2461"/>
                  <a:gd name="T51" fmla="*/ 4 h 274"/>
                  <a:gd name="T52" fmla="*/ 137 w 2461"/>
                  <a:gd name="T53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61" h="274">
                    <a:moveTo>
                      <a:pt x="137" y="0"/>
                    </a:moveTo>
                    <a:lnTo>
                      <a:pt x="2323" y="0"/>
                    </a:lnTo>
                    <a:lnTo>
                      <a:pt x="2359" y="4"/>
                    </a:lnTo>
                    <a:lnTo>
                      <a:pt x="2393" y="18"/>
                    </a:lnTo>
                    <a:lnTo>
                      <a:pt x="2419" y="40"/>
                    </a:lnTo>
                    <a:lnTo>
                      <a:pt x="2441" y="68"/>
                    </a:lnTo>
                    <a:lnTo>
                      <a:pt x="2455" y="100"/>
                    </a:lnTo>
                    <a:lnTo>
                      <a:pt x="2461" y="136"/>
                    </a:lnTo>
                    <a:lnTo>
                      <a:pt x="2455" y="172"/>
                    </a:lnTo>
                    <a:lnTo>
                      <a:pt x="2441" y="206"/>
                    </a:lnTo>
                    <a:lnTo>
                      <a:pt x="2419" y="234"/>
                    </a:lnTo>
                    <a:lnTo>
                      <a:pt x="2393" y="254"/>
                    </a:lnTo>
                    <a:lnTo>
                      <a:pt x="2359" y="268"/>
                    </a:lnTo>
                    <a:lnTo>
                      <a:pt x="2323" y="274"/>
                    </a:lnTo>
                    <a:lnTo>
                      <a:pt x="137" y="274"/>
                    </a:lnTo>
                    <a:lnTo>
                      <a:pt x="101" y="268"/>
                    </a:lnTo>
                    <a:lnTo>
                      <a:pt x="67" y="254"/>
                    </a:lnTo>
                    <a:lnTo>
                      <a:pt x="39" y="234"/>
                    </a:lnTo>
                    <a:lnTo>
                      <a:pt x="19" y="206"/>
                    </a:lnTo>
                    <a:lnTo>
                      <a:pt x="5" y="172"/>
                    </a:lnTo>
                    <a:lnTo>
                      <a:pt x="0" y="136"/>
                    </a:lnTo>
                    <a:lnTo>
                      <a:pt x="5" y="100"/>
                    </a:lnTo>
                    <a:lnTo>
                      <a:pt x="19" y="68"/>
                    </a:lnTo>
                    <a:lnTo>
                      <a:pt x="39" y="40"/>
                    </a:lnTo>
                    <a:lnTo>
                      <a:pt x="67" y="18"/>
                    </a:lnTo>
                    <a:lnTo>
                      <a:pt x="101" y="4"/>
                    </a:lnTo>
                    <a:lnTo>
                      <a:pt x="13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Freeform 218"/>
              <p:cNvSpPr>
                <a:spLocks noEditPoints="1"/>
              </p:cNvSpPr>
              <p:nvPr/>
            </p:nvSpPr>
            <p:spPr bwMode="auto">
              <a:xfrm>
                <a:off x="9123363" y="71438"/>
                <a:ext cx="2820988" cy="1085850"/>
              </a:xfrm>
              <a:custGeom>
                <a:avLst/>
                <a:gdLst>
                  <a:gd name="T0" fmla="*/ 1777 w 3554"/>
                  <a:gd name="T1" fmla="*/ 331 h 1367"/>
                  <a:gd name="T2" fmla="*/ 1326 w 3554"/>
                  <a:gd name="T3" fmla="*/ 779 h 1367"/>
                  <a:gd name="T4" fmla="*/ 1300 w 3554"/>
                  <a:gd name="T5" fmla="*/ 801 h 1367"/>
                  <a:gd name="T6" fmla="*/ 1269 w 3554"/>
                  <a:gd name="T7" fmla="*/ 815 h 1367"/>
                  <a:gd name="T8" fmla="*/ 1235 w 3554"/>
                  <a:gd name="T9" fmla="*/ 821 h 1367"/>
                  <a:gd name="T10" fmla="*/ 1203 w 3554"/>
                  <a:gd name="T11" fmla="*/ 817 h 1367"/>
                  <a:gd name="T12" fmla="*/ 1169 w 3554"/>
                  <a:gd name="T13" fmla="*/ 805 h 1367"/>
                  <a:gd name="T14" fmla="*/ 443 w 3554"/>
                  <a:gd name="T15" fmla="*/ 442 h 1367"/>
                  <a:gd name="T16" fmla="*/ 768 w 3554"/>
                  <a:gd name="T17" fmla="*/ 1094 h 1367"/>
                  <a:gd name="T18" fmla="*/ 2786 w 3554"/>
                  <a:gd name="T19" fmla="*/ 1094 h 1367"/>
                  <a:gd name="T20" fmla="*/ 3111 w 3554"/>
                  <a:gd name="T21" fmla="*/ 442 h 1367"/>
                  <a:gd name="T22" fmla="*/ 2385 w 3554"/>
                  <a:gd name="T23" fmla="*/ 805 h 1367"/>
                  <a:gd name="T24" fmla="*/ 2352 w 3554"/>
                  <a:gd name="T25" fmla="*/ 817 h 1367"/>
                  <a:gd name="T26" fmla="*/ 2320 w 3554"/>
                  <a:gd name="T27" fmla="*/ 821 h 1367"/>
                  <a:gd name="T28" fmla="*/ 2286 w 3554"/>
                  <a:gd name="T29" fmla="*/ 815 h 1367"/>
                  <a:gd name="T30" fmla="*/ 2254 w 3554"/>
                  <a:gd name="T31" fmla="*/ 801 h 1367"/>
                  <a:gd name="T32" fmla="*/ 2228 w 3554"/>
                  <a:gd name="T33" fmla="*/ 779 h 1367"/>
                  <a:gd name="T34" fmla="*/ 1777 w 3554"/>
                  <a:gd name="T35" fmla="*/ 331 h 1367"/>
                  <a:gd name="T36" fmla="*/ 132 w 3554"/>
                  <a:gd name="T37" fmla="*/ 0 h 1367"/>
                  <a:gd name="T38" fmla="*/ 166 w 3554"/>
                  <a:gd name="T39" fmla="*/ 4 h 1367"/>
                  <a:gd name="T40" fmla="*/ 197 w 3554"/>
                  <a:gd name="T41" fmla="*/ 16 h 1367"/>
                  <a:gd name="T42" fmla="*/ 1203 w 3554"/>
                  <a:gd name="T43" fmla="*/ 518 h 1367"/>
                  <a:gd name="T44" fmla="*/ 1681 w 3554"/>
                  <a:gd name="T45" fmla="*/ 42 h 1367"/>
                  <a:gd name="T46" fmla="*/ 1709 w 3554"/>
                  <a:gd name="T47" fmla="*/ 18 h 1367"/>
                  <a:gd name="T48" fmla="*/ 1743 w 3554"/>
                  <a:gd name="T49" fmla="*/ 6 h 1367"/>
                  <a:gd name="T50" fmla="*/ 1777 w 3554"/>
                  <a:gd name="T51" fmla="*/ 2 h 1367"/>
                  <a:gd name="T52" fmla="*/ 1811 w 3554"/>
                  <a:gd name="T53" fmla="*/ 6 h 1367"/>
                  <a:gd name="T54" fmla="*/ 1845 w 3554"/>
                  <a:gd name="T55" fmla="*/ 18 h 1367"/>
                  <a:gd name="T56" fmla="*/ 1873 w 3554"/>
                  <a:gd name="T57" fmla="*/ 42 h 1367"/>
                  <a:gd name="T58" fmla="*/ 2352 w 3554"/>
                  <a:gd name="T59" fmla="*/ 518 h 1367"/>
                  <a:gd name="T60" fmla="*/ 3357 w 3554"/>
                  <a:gd name="T61" fmla="*/ 16 h 1367"/>
                  <a:gd name="T62" fmla="*/ 3389 w 3554"/>
                  <a:gd name="T63" fmla="*/ 4 h 1367"/>
                  <a:gd name="T64" fmla="*/ 3423 w 3554"/>
                  <a:gd name="T65" fmla="*/ 2 h 1367"/>
                  <a:gd name="T66" fmla="*/ 3455 w 3554"/>
                  <a:gd name="T67" fmla="*/ 6 h 1367"/>
                  <a:gd name="T68" fmla="*/ 3486 w 3554"/>
                  <a:gd name="T69" fmla="*/ 20 h 1367"/>
                  <a:gd name="T70" fmla="*/ 3514 w 3554"/>
                  <a:gd name="T71" fmla="*/ 42 h 1367"/>
                  <a:gd name="T72" fmla="*/ 3534 w 3554"/>
                  <a:gd name="T73" fmla="*/ 68 h 1367"/>
                  <a:gd name="T74" fmla="*/ 3548 w 3554"/>
                  <a:gd name="T75" fmla="*/ 100 h 1367"/>
                  <a:gd name="T76" fmla="*/ 3554 w 3554"/>
                  <a:gd name="T77" fmla="*/ 132 h 1367"/>
                  <a:gd name="T78" fmla="*/ 3550 w 3554"/>
                  <a:gd name="T79" fmla="*/ 165 h 1367"/>
                  <a:gd name="T80" fmla="*/ 3538 w 3554"/>
                  <a:gd name="T81" fmla="*/ 199 h 1367"/>
                  <a:gd name="T82" fmla="*/ 2992 w 3554"/>
                  <a:gd name="T83" fmla="*/ 1292 h 1367"/>
                  <a:gd name="T84" fmla="*/ 2972 w 3554"/>
                  <a:gd name="T85" fmla="*/ 1322 h 1367"/>
                  <a:gd name="T86" fmla="*/ 2942 w 3554"/>
                  <a:gd name="T87" fmla="*/ 1345 h 1367"/>
                  <a:gd name="T88" fmla="*/ 2908 w 3554"/>
                  <a:gd name="T89" fmla="*/ 1361 h 1367"/>
                  <a:gd name="T90" fmla="*/ 2870 w 3554"/>
                  <a:gd name="T91" fmla="*/ 1367 h 1367"/>
                  <a:gd name="T92" fmla="*/ 684 w 3554"/>
                  <a:gd name="T93" fmla="*/ 1367 h 1367"/>
                  <a:gd name="T94" fmla="*/ 646 w 3554"/>
                  <a:gd name="T95" fmla="*/ 1361 h 1367"/>
                  <a:gd name="T96" fmla="*/ 612 w 3554"/>
                  <a:gd name="T97" fmla="*/ 1345 h 1367"/>
                  <a:gd name="T98" fmla="*/ 582 w 3554"/>
                  <a:gd name="T99" fmla="*/ 1324 h 1367"/>
                  <a:gd name="T100" fmla="*/ 562 w 3554"/>
                  <a:gd name="T101" fmla="*/ 1292 h 1367"/>
                  <a:gd name="T102" fmla="*/ 14 w 3554"/>
                  <a:gd name="T103" fmla="*/ 199 h 1367"/>
                  <a:gd name="T104" fmla="*/ 4 w 3554"/>
                  <a:gd name="T105" fmla="*/ 165 h 1367"/>
                  <a:gd name="T106" fmla="*/ 0 w 3554"/>
                  <a:gd name="T107" fmla="*/ 132 h 1367"/>
                  <a:gd name="T108" fmla="*/ 6 w 3554"/>
                  <a:gd name="T109" fmla="*/ 100 h 1367"/>
                  <a:gd name="T110" fmla="*/ 20 w 3554"/>
                  <a:gd name="T111" fmla="*/ 68 h 1367"/>
                  <a:gd name="T112" fmla="*/ 40 w 3554"/>
                  <a:gd name="T113" fmla="*/ 42 h 1367"/>
                  <a:gd name="T114" fmla="*/ 68 w 3554"/>
                  <a:gd name="T115" fmla="*/ 20 h 1367"/>
                  <a:gd name="T116" fmla="*/ 100 w 3554"/>
                  <a:gd name="T117" fmla="*/ 6 h 1367"/>
                  <a:gd name="T118" fmla="*/ 132 w 3554"/>
                  <a:gd name="T119" fmla="*/ 0 h 1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54" h="1367">
                    <a:moveTo>
                      <a:pt x="1777" y="331"/>
                    </a:moveTo>
                    <a:lnTo>
                      <a:pt x="1326" y="779"/>
                    </a:lnTo>
                    <a:lnTo>
                      <a:pt x="1300" y="801"/>
                    </a:lnTo>
                    <a:lnTo>
                      <a:pt x="1269" y="815"/>
                    </a:lnTo>
                    <a:lnTo>
                      <a:pt x="1235" y="821"/>
                    </a:lnTo>
                    <a:lnTo>
                      <a:pt x="1203" y="817"/>
                    </a:lnTo>
                    <a:lnTo>
                      <a:pt x="1169" y="805"/>
                    </a:lnTo>
                    <a:lnTo>
                      <a:pt x="443" y="442"/>
                    </a:lnTo>
                    <a:lnTo>
                      <a:pt x="768" y="1094"/>
                    </a:lnTo>
                    <a:lnTo>
                      <a:pt x="2786" y="1094"/>
                    </a:lnTo>
                    <a:lnTo>
                      <a:pt x="3111" y="442"/>
                    </a:lnTo>
                    <a:lnTo>
                      <a:pt x="2385" y="805"/>
                    </a:lnTo>
                    <a:lnTo>
                      <a:pt x="2352" y="817"/>
                    </a:lnTo>
                    <a:lnTo>
                      <a:pt x="2320" y="821"/>
                    </a:lnTo>
                    <a:lnTo>
                      <a:pt x="2286" y="815"/>
                    </a:lnTo>
                    <a:lnTo>
                      <a:pt x="2254" y="801"/>
                    </a:lnTo>
                    <a:lnTo>
                      <a:pt x="2228" y="779"/>
                    </a:lnTo>
                    <a:lnTo>
                      <a:pt x="1777" y="331"/>
                    </a:lnTo>
                    <a:close/>
                    <a:moveTo>
                      <a:pt x="132" y="0"/>
                    </a:moveTo>
                    <a:lnTo>
                      <a:pt x="166" y="4"/>
                    </a:lnTo>
                    <a:lnTo>
                      <a:pt x="197" y="16"/>
                    </a:lnTo>
                    <a:lnTo>
                      <a:pt x="1203" y="518"/>
                    </a:lnTo>
                    <a:lnTo>
                      <a:pt x="1681" y="42"/>
                    </a:lnTo>
                    <a:lnTo>
                      <a:pt x="1709" y="18"/>
                    </a:lnTo>
                    <a:lnTo>
                      <a:pt x="1743" y="6"/>
                    </a:lnTo>
                    <a:lnTo>
                      <a:pt x="1777" y="2"/>
                    </a:lnTo>
                    <a:lnTo>
                      <a:pt x="1811" y="6"/>
                    </a:lnTo>
                    <a:lnTo>
                      <a:pt x="1845" y="18"/>
                    </a:lnTo>
                    <a:lnTo>
                      <a:pt x="1873" y="42"/>
                    </a:lnTo>
                    <a:lnTo>
                      <a:pt x="2352" y="518"/>
                    </a:lnTo>
                    <a:lnTo>
                      <a:pt x="3357" y="16"/>
                    </a:lnTo>
                    <a:lnTo>
                      <a:pt x="3389" y="4"/>
                    </a:lnTo>
                    <a:lnTo>
                      <a:pt x="3423" y="2"/>
                    </a:lnTo>
                    <a:lnTo>
                      <a:pt x="3455" y="6"/>
                    </a:lnTo>
                    <a:lnTo>
                      <a:pt x="3486" y="20"/>
                    </a:lnTo>
                    <a:lnTo>
                      <a:pt x="3514" y="42"/>
                    </a:lnTo>
                    <a:lnTo>
                      <a:pt x="3534" y="68"/>
                    </a:lnTo>
                    <a:lnTo>
                      <a:pt x="3548" y="100"/>
                    </a:lnTo>
                    <a:lnTo>
                      <a:pt x="3554" y="132"/>
                    </a:lnTo>
                    <a:lnTo>
                      <a:pt x="3550" y="165"/>
                    </a:lnTo>
                    <a:lnTo>
                      <a:pt x="3538" y="199"/>
                    </a:lnTo>
                    <a:lnTo>
                      <a:pt x="2992" y="1292"/>
                    </a:lnTo>
                    <a:lnTo>
                      <a:pt x="2972" y="1322"/>
                    </a:lnTo>
                    <a:lnTo>
                      <a:pt x="2942" y="1345"/>
                    </a:lnTo>
                    <a:lnTo>
                      <a:pt x="2908" y="1361"/>
                    </a:lnTo>
                    <a:lnTo>
                      <a:pt x="2870" y="1367"/>
                    </a:lnTo>
                    <a:lnTo>
                      <a:pt x="684" y="1367"/>
                    </a:lnTo>
                    <a:lnTo>
                      <a:pt x="646" y="1361"/>
                    </a:lnTo>
                    <a:lnTo>
                      <a:pt x="612" y="1345"/>
                    </a:lnTo>
                    <a:lnTo>
                      <a:pt x="582" y="1324"/>
                    </a:lnTo>
                    <a:lnTo>
                      <a:pt x="562" y="1292"/>
                    </a:lnTo>
                    <a:lnTo>
                      <a:pt x="14" y="199"/>
                    </a:lnTo>
                    <a:lnTo>
                      <a:pt x="4" y="165"/>
                    </a:lnTo>
                    <a:lnTo>
                      <a:pt x="0" y="132"/>
                    </a:lnTo>
                    <a:lnTo>
                      <a:pt x="6" y="100"/>
                    </a:lnTo>
                    <a:lnTo>
                      <a:pt x="20" y="68"/>
                    </a:lnTo>
                    <a:lnTo>
                      <a:pt x="40" y="42"/>
                    </a:lnTo>
                    <a:lnTo>
                      <a:pt x="68" y="20"/>
                    </a:lnTo>
                    <a:lnTo>
                      <a:pt x="100" y="6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Freeform 219"/>
              <p:cNvSpPr>
                <a:spLocks/>
              </p:cNvSpPr>
              <p:nvPr/>
            </p:nvSpPr>
            <p:spPr bwMode="auto">
              <a:xfrm>
                <a:off x="9991726" y="2457451"/>
                <a:ext cx="1085850" cy="1409700"/>
              </a:xfrm>
              <a:custGeom>
                <a:avLst/>
                <a:gdLst>
                  <a:gd name="T0" fmla="*/ 774 w 1368"/>
                  <a:gd name="T1" fmla="*/ 4 h 1776"/>
                  <a:gd name="T2" fmla="*/ 941 w 1368"/>
                  <a:gd name="T3" fmla="*/ 38 h 1776"/>
                  <a:gd name="T4" fmla="*/ 1089 w 1368"/>
                  <a:gd name="T5" fmla="*/ 104 h 1776"/>
                  <a:gd name="T6" fmla="*/ 1211 w 1368"/>
                  <a:gd name="T7" fmla="*/ 193 h 1776"/>
                  <a:gd name="T8" fmla="*/ 1300 w 1368"/>
                  <a:gd name="T9" fmla="*/ 307 h 1776"/>
                  <a:gd name="T10" fmla="*/ 1354 w 1368"/>
                  <a:gd name="T11" fmla="*/ 436 h 1776"/>
                  <a:gd name="T12" fmla="*/ 1364 w 1368"/>
                  <a:gd name="T13" fmla="*/ 544 h 1776"/>
                  <a:gd name="T14" fmla="*/ 1334 w 1368"/>
                  <a:gd name="T15" fmla="*/ 608 h 1776"/>
                  <a:gd name="T16" fmla="*/ 1279 w 1368"/>
                  <a:gd name="T17" fmla="*/ 648 h 1776"/>
                  <a:gd name="T18" fmla="*/ 1207 w 1368"/>
                  <a:gd name="T19" fmla="*/ 656 h 1776"/>
                  <a:gd name="T20" fmla="*/ 1143 w 1368"/>
                  <a:gd name="T21" fmla="*/ 626 h 1776"/>
                  <a:gd name="T22" fmla="*/ 1103 w 1368"/>
                  <a:gd name="T23" fmla="*/ 568 h 1776"/>
                  <a:gd name="T24" fmla="*/ 1085 w 1368"/>
                  <a:gd name="T25" fmla="*/ 484 h 1776"/>
                  <a:gd name="T26" fmla="*/ 1031 w 1368"/>
                  <a:gd name="T27" fmla="*/ 401 h 1776"/>
                  <a:gd name="T28" fmla="*/ 939 w 1368"/>
                  <a:gd name="T29" fmla="*/ 333 h 1776"/>
                  <a:gd name="T30" fmla="*/ 822 w 1368"/>
                  <a:gd name="T31" fmla="*/ 289 h 1776"/>
                  <a:gd name="T32" fmla="*/ 684 w 1368"/>
                  <a:gd name="T33" fmla="*/ 273 h 1776"/>
                  <a:gd name="T34" fmla="*/ 543 w 1368"/>
                  <a:gd name="T35" fmla="*/ 291 h 1776"/>
                  <a:gd name="T36" fmla="*/ 423 w 1368"/>
                  <a:gd name="T37" fmla="*/ 339 h 1776"/>
                  <a:gd name="T38" fmla="*/ 331 w 1368"/>
                  <a:gd name="T39" fmla="*/ 409 h 1776"/>
                  <a:gd name="T40" fmla="*/ 281 w 1368"/>
                  <a:gd name="T41" fmla="*/ 498 h 1776"/>
                  <a:gd name="T42" fmla="*/ 279 w 1368"/>
                  <a:gd name="T43" fmla="*/ 588 h 1776"/>
                  <a:gd name="T44" fmla="*/ 319 w 1368"/>
                  <a:gd name="T45" fmla="*/ 664 h 1776"/>
                  <a:gd name="T46" fmla="*/ 397 w 1368"/>
                  <a:gd name="T47" fmla="*/ 725 h 1776"/>
                  <a:gd name="T48" fmla="*/ 519 w 1368"/>
                  <a:gd name="T49" fmla="*/ 777 h 1776"/>
                  <a:gd name="T50" fmla="*/ 682 w 1368"/>
                  <a:gd name="T51" fmla="*/ 817 h 1776"/>
                  <a:gd name="T52" fmla="*/ 818 w 1368"/>
                  <a:gd name="T53" fmla="*/ 845 h 1776"/>
                  <a:gd name="T54" fmla="*/ 1001 w 1368"/>
                  <a:gd name="T55" fmla="*/ 903 h 1776"/>
                  <a:gd name="T56" fmla="*/ 1147 w 1368"/>
                  <a:gd name="T57" fmla="*/ 977 h 1776"/>
                  <a:gd name="T58" fmla="*/ 1257 w 1368"/>
                  <a:gd name="T59" fmla="*/ 1066 h 1776"/>
                  <a:gd name="T60" fmla="*/ 1328 w 1368"/>
                  <a:gd name="T61" fmla="*/ 1174 h 1776"/>
                  <a:gd name="T62" fmla="*/ 1362 w 1368"/>
                  <a:gd name="T63" fmla="*/ 1298 h 1776"/>
                  <a:gd name="T64" fmla="*/ 1362 w 1368"/>
                  <a:gd name="T65" fmla="*/ 1435 h 1776"/>
                  <a:gd name="T66" fmla="*/ 1318 w 1368"/>
                  <a:gd name="T67" fmla="*/ 1569 h 1776"/>
                  <a:gd name="T68" fmla="*/ 1235 w 1368"/>
                  <a:gd name="T69" fmla="*/ 1690 h 1776"/>
                  <a:gd name="T70" fmla="*/ 1151 w 1368"/>
                  <a:gd name="T71" fmla="*/ 1762 h 1776"/>
                  <a:gd name="T72" fmla="*/ 1091 w 1368"/>
                  <a:gd name="T73" fmla="*/ 1776 h 1776"/>
                  <a:gd name="T74" fmla="*/ 1035 w 1368"/>
                  <a:gd name="T75" fmla="*/ 1762 h 1776"/>
                  <a:gd name="T76" fmla="*/ 985 w 1368"/>
                  <a:gd name="T77" fmla="*/ 1726 h 1776"/>
                  <a:gd name="T78" fmla="*/ 955 w 1368"/>
                  <a:gd name="T79" fmla="*/ 1662 h 1776"/>
                  <a:gd name="T80" fmla="*/ 963 w 1368"/>
                  <a:gd name="T81" fmla="*/ 1593 h 1776"/>
                  <a:gd name="T82" fmla="*/ 1003 w 1368"/>
                  <a:gd name="T83" fmla="*/ 1535 h 1776"/>
                  <a:gd name="T84" fmla="*/ 1045 w 1368"/>
                  <a:gd name="T85" fmla="*/ 1491 h 1776"/>
                  <a:gd name="T86" fmla="*/ 1079 w 1368"/>
                  <a:gd name="T87" fmla="*/ 1435 h 1776"/>
                  <a:gd name="T88" fmla="*/ 1093 w 1368"/>
                  <a:gd name="T89" fmla="*/ 1365 h 1776"/>
                  <a:gd name="T90" fmla="*/ 1075 w 1368"/>
                  <a:gd name="T91" fmla="*/ 1284 h 1776"/>
                  <a:gd name="T92" fmla="*/ 1015 w 1368"/>
                  <a:gd name="T93" fmla="*/ 1214 h 1776"/>
                  <a:gd name="T94" fmla="*/ 916 w 1368"/>
                  <a:gd name="T95" fmla="*/ 1158 h 1776"/>
                  <a:gd name="T96" fmla="*/ 774 w 1368"/>
                  <a:gd name="T97" fmla="*/ 1114 h 1776"/>
                  <a:gd name="T98" fmla="*/ 656 w 1368"/>
                  <a:gd name="T99" fmla="*/ 1090 h 1776"/>
                  <a:gd name="T100" fmla="*/ 455 w 1368"/>
                  <a:gd name="T101" fmla="*/ 1040 h 1776"/>
                  <a:gd name="T102" fmla="*/ 289 w 1368"/>
                  <a:gd name="T103" fmla="*/ 975 h 1776"/>
                  <a:gd name="T104" fmla="*/ 162 w 1368"/>
                  <a:gd name="T105" fmla="*/ 893 h 1776"/>
                  <a:gd name="T106" fmla="*/ 72 w 1368"/>
                  <a:gd name="T107" fmla="*/ 793 h 1776"/>
                  <a:gd name="T108" fmla="*/ 18 w 1368"/>
                  <a:gd name="T109" fmla="*/ 678 h 1776"/>
                  <a:gd name="T110" fmla="*/ 0 w 1368"/>
                  <a:gd name="T111" fmla="*/ 546 h 1776"/>
                  <a:gd name="T112" fmla="*/ 26 w 1368"/>
                  <a:gd name="T113" fmla="*/ 401 h 1776"/>
                  <a:gd name="T114" fmla="*/ 94 w 1368"/>
                  <a:gd name="T115" fmla="*/ 271 h 1776"/>
                  <a:gd name="T116" fmla="*/ 201 w 1368"/>
                  <a:gd name="T117" fmla="*/ 159 h 1776"/>
                  <a:gd name="T118" fmla="*/ 339 w 1368"/>
                  <a:gd name="T119" fmla="*/ 74 h 1776"/>
                  <a:gd name="T120" fmla="*/ 503 w 1368"/>
                  <a:gd name="T121" fmla="*/ 20 h 1776"/>
                  <a:gd name="T122" fmla="*/ 684 w 1368"/>
                  <a:gd name="T123" fmla="*/ 0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68" h="1776">
                    <a:moveTo>
                      <a:pt x="684" y="0"/>
                    </a:moveTo>
                    <a:lnTo>
                      <a:pt x="774" y="4"/>
                    </a:lnTo>
                    <a:lnTo>
                      <a:pt x="860" y="18"/>
                    </a:lnTo>
                    <a:lnTo>
                      <a:pt x="941" y="38"/>
                    </a:lnTo>
                    <a:lnTo>
                      <a:pt x="1017" y="68"/>
                    </a:lnTo>
                    <a:lnTo>
                      <a:pt x="1089" y="104"/>
                    </a:lnTo>
                    <a:lnTo>
                      <a:pt x="1153" y="145"/>
                    </a:lnTo>
                    <a:lnTo>
                      <a:pt x="1211" y="193"/>
                    </a:lnTo>
                    <a:lnTo>
                      <a:pt x="1261" y="247"/>
                    </a:lnTo>
                    <a:lnTo>
                      <a:pt x="1300" y="307"/>
                    </a:lnTo>
                    <a:lnTo>
                      <a:pt x="1332" y="371"/>
                    </a:lnTo>
                    <a:lnTo>
                      <a:pt x="1354" y="436"/>
                    </a:lnTo>
                    <a:lnTo>
                      <a:pt x="1366" y="508"/>
                    </a:lnTo>
                    <a:lnTo>
                      <a:pt x="1364" y="544"/>
                    </a:lnTo>
                    <a:lnTo>
                      <a:pt x="1354" y="578"/>
                    </a:lnTo>
                    <a:lnTo>
                      <a:pt x="1334" y="608"/>
                    </a:lnTo>
                    <a:lnTo>
                      <a:pt x="1308" y="632"/>
                    </a:lnTo>
                    <a:lnTo>
                      <a:pt x="1279" y="648"/>
                    </a:lnTo>
                    <a:lnTo>
                      <a:pt x="1243" y="656"/>
                    </a:lnTo>
                    <a:lnTo>
                      <a:pt x="1207" y="656"/>
                    </a:lnTo>
                    <a:lnTo>
                      <a:pt x="1173" y="644"/>
                    </a:lnTo>
                    <a:lnTo>
                      <a:pt x="1143" y="626"/>
                    </a:lnTo>
                    <a:lnTo>
                      <a:pt x="1119" y="598"/>
                    </a:lnTo>
                    <a:lnTo>
                      <a:pt x="1103" y="568"/>
                    </a:lnTo>
                    <a:lnTo>
                      <a:pt x="1095" y="532"/>
                    </a:lnTo>
                    <a:lnTo>
                      <a:pt x="1085" y="484"/>
                    </a:lnTo>
                    <a:lnTo>
                      <a:pt x="1063" y="440"/>
                    </a:lnTo>
                    <a:lnTo>
                      <a:pt x="1031" y="401"/>
                    </a:lnTo>
                    <a:lnTo>
                      <a:pt x="989" y="365"/>
                    </a:lnTo>
                    <a:lnTo>
                      <a:pt x="939" y="333"/>
                    </a:lnTo>
                    <a:lnTo>
                      <a:pt x="884" y="309"/>
                    </a:lnTo>
                    <a:lnTo>
                      <a:pt x="822" y="289"/>
                    </a:lnTo>
                    <a:lnTo>
                      <a:pt x="754" y="277"/>
                    </a:lnTo>
                    <a:lnTo>
                      <a:pt x="684" y="273"/>
                    </a:lnTo>
                    <a:lnTo>
                      <a:pt x="612" y="277"/>
                    </a:lnTo>
                    <a:lnTo>
                      <a:pt x="543" y="291"/>
                    </a:lnTo>
                    <a:lnTo>
                      <a:pt x="479" y="311"/>
                    </a:lnTo>
                    <a:lnTo>
                      <a:pt x="423" y="339"/>
                    </a:lnTo>
                    <a:lnTo>
                      <a:pt x="373" y="371"/>
                    </a:lnTo>
                    <a:lnTo>
                      <a:pt x="331" y="409"/>
                    </a:lnTo>
                    <a:lnTo>
                      <a:pt x="301" y="452"/>
                    </a:lnTo>
                    <a:lnTo>
                      <a:pt x="281" y="498"/>
                    </a:lnTo>
                    <a:lnTo>
                      <a:pt x="275" y="546"/>
                    </a:lnTo>
                    <a:lnTo>
                      <a:pt x="279" y="588"/>
                    </a:lnTo>
                    <a:lnTo>
                      <a:pt x="293" y="628"/>
                    </a:lnTo>
                    <a:lnTo>
                      <a:pt x="319" y="664"/>
                    </a:lnTo>
                    <a:lnTo>
                      <a:pt x="353" y="698"/>
                    </a:lnTo>
                    <a:lnTo>
                      <a:pt x="397" y="725"/>
                    </a:lnTo>
                    <a:lnTo>
                      <a:pt x="453" y="753"/>
                    </a:lnTo>
                    <a:lnTo>
                      <a:pt x="519" y="777"/>
                    </a:lnTo>
                    <a:lnTo>
                      <a:pt x="594" y="797"/>
                    </a:lnTo>
                    <a:lnTo>
                      <a:pt x="682" y="817"/>
                    </a:lnTo>
                    <a:lnTo>
                      <a:pt x="712" y="821"/>
                    </a:lnTo>
                    <a:lnTo>
                      <a:pt x="818" y="845"/>
                    </a:lnTo>
                    <a:lnTo>
                      <a:pt x="916" y="871"/>
                    </a:lnTo>
                    <a:lnTo>
                      <a:pt x="1001" y="903"/>
                    </a:lnTo>
                    <a:lnTo>
                      <a:pt x="1079" y="937"/>
                    </a:lnTo>
                    <a:lnTo>
                      <a:pt x="1147" y="977"/>
                    </a:lnTo>
                    <a:lnTo>
                      <a:pt x="1207" y="1018"/>
                    </a:lnTo>
                    <a:lnTo>
                      <a:pt x="1257" y="1066"/>
                    </a:lnTo>
                    <a:lnTo>
                      <a:pt x="1296" y="1118"/>
                    </a:lnTo>
                    <a:lnTo>
                      <a:pt x="1328" y="1174"/>
                    </a:lnTo>
                    <a:lnTo>
                      <a:pt x="1350" y="1234"/>
                    </a:lnTo>
                    <a:lnTo>
                      <a:pt x="1362" y="1298"/>
                    </a:lnTo>
                    <a:lnTo>
                      <a:pt x="1368" y="1365"/>
                    </a:lnTo>
                    <a:lnTo>
                      <a:pt x="1362" y="1435"/>
                    </a:lnTo>
                    <a:lnTo>
                      <a:pt x="1346" y="1505"/>
                    </a:lnTo>
                    <a:lnTo>
                      <a:pt x="1318" y="1569"/>
                    </a:lnTo>
                    <a:lnTo>
                      <a:pt x="1282" y="1632"/>
                    </a:lnTo>
                    <a:lnTo>
                      <a:pt x="1235" y="1690"/>
                    </a:lnTo>
                    <a:lnTo>
                      <a:pt x="1179" y="1744"/>
                    </a:lnTo>
                    <a:lnTo>
                      <a:pt x="1151" y="1762"/>
                    </a:lnTo>
                    <a:lnTo>
                      <a:pt x="1123" y="1772"/>
                    </a:lnTo>
                    <a:lnTo>
                      <a:pt x="1091" y="1776"/>
                    </a:lnTo>
                    <a:lnTo>
                      <a:pt x="1061" y="1772"/>
                    </a:lnTo>
                    <a:lnTo>
                      <a:pt x="1035" y="1762"/>
                    </a:lnTo>
                    <a:lnTo>
                      <a:pt x="1009" y="1748"/>
                    </a:lnTo>
                    <a:lnTo>
                      <a:pt x="985" y="1726"/>
                    </a:lnTo>
                    <a:lnTo>
                      <a:pt x="967" y="1696"/>
                    </a:lnTo>
                    <a:lnTo>
                      <a:pt x="955" y="1662"/>
                    </a:lnTo>
                    <a:lnTo>
                      <a:pt x="955" y="1626"/>
                    </a:lnTo>
                    <a:lnTo>
                      <a:pt x="963" y="1593"/>
                    </a:lnTo>
                    <a:lnTo>
                      <a:pt x="979" y="1561"/>
                    </a:lnTo>
                    <a:lnTo>
                      <a:pt x="1003" y="1535"/>
                    </a:lnTo>
                    <a:lnTo>
                      <a:pt x="1025" y="1515"/>
                    </a:lnTo>
                    <a:lnTo>
                      <a:pt x="1045" y="1491"/>
                    </a:lnTo>
                    <a:lnTo>
                      <a:pt x="1065" y="1465"/>
                    </a:lnTo>
                    <a:lnTo>
                      <a:pt x="1079" y="1435"/>
                    </a:lnTo>
                    <a:lnTo>
                      <a:pt x="1091" y="1401"/>
                    </a:lnTo>
                    <a:lnTo>
                      <a:pt x="1093" y="1365"/>
                    </a:lnTo>
                    <a:lnTo>
                      <a:pt x="1089" y="1323"/>
                    </a:lnTo>
                    <a:lnTo>
                      <a:pt x="1075" y="1284"/>
                    </a:lnTo>
                    <a:lnTo>
                      <a:pt x="1049" y="1248"/>
                    </a:lnTo>
                    <a:lnTo>
                      <a:pt x="1015" y="1214"/>
                    </a:lnTo>
                    <a:lnTo>
                      <a:pt x="971" y="1186"/>
                    </a:lnTo>
                    <a:lnTo>
                      <a:pt x="916" y="1158"/>
                    </a:lnTo>
                    <a:lnTo>
                      <a:pt x="850" y="1134"/>
                    </a:lnTo>
                    <a:lnTo>
                      <a:pt x="774" y="1114"/>
                    </a:lnTo>
                    <a:lnTo>
                      <a:pt x="686" y="1094"/>
                    </a:lnTo>
                    <a:lnTo>
                      <a:pt x="656" y="1090"/>
                    </a:lnTo>
                    <a:lnTo>
                      <a:pt x="551" y="1066"/>
                    </a:lnTo>
                    <a:lnTo>
                      <a:pt x="455" y="1040"/>
                    </a:lnTo>
                    <a:lnTo>
                      <a:pt x="367" y="1011"/>
                    </a:lnTo>
                    <a:lnTo>
                      <a:pt x="289" y="975"/>
                    </a:lnTo>
                    <a:lnTo>
                      <a:pt x="221" y="935"/>
                    </a:lnTo>
                    <a:lnTo>
                      <a:pt x="162" y="893"/>
                    </a:lnTo>
                    <a:lnTo>
                      <a:pt x="112" y="845"/>
                    </a:lnTo>
                    <a:lnTo>
                      <a:pt x="72" y="793"/>
                    </a:lnTo>
                    <a:lnTo>
                      <a:pt x="40" y="737"/>
                    </a:lnTo>
                    <a:lnTo>
                      <a:pt x="18" y="678"/>
                    </a:lnTo>
                    <a:lnTo>
                      <a:pt x="6" y="614"/>
                    </a:lnTo>
                    <a:lnTo>
                      <a:pt x="0" y="546"/>
                    </a:lnTo>
                    <a:lnTo>
                      <a:pt x="6" y="472"/>
                    </a:lnTo>
                    <a:lnTo>
                      <a:pt x="26" y="401"/>
                    </a:lnTo>
                    <a:lnTo>
                      <a:pt x="54" y="333"/>
                    </a:lnTo>
                    <a:lnTo>
                      <a:pt x="94" y="271"/>
                    </a:lnTo>
                    <a:lnTo>
                      <a:pt x="144" y="213"/>
                    </a:lnTo>
                    <a:lnTo>
                      <a:pt x="201" y="159"/>
                    </a:lnTo>
                    <a:lnTo>
                      <a:pt x="267" y="114"/>
                    </a:lnTo>
                    <a:lnTo>
                      <a:pt x="339" y="74"/>
                    </a:lnTo>
                    <a:lnTo>
                      <a:pt x="419" y="42"/>
                    </a:lnTo>
                    <a:lnTo>
                      <a:pt x="503" y="20"/>
                    </a:lnTo>
                    <a:lnTo>
                      <a:pt x="592" y="4"/>
                    </a:lnTo>
                    <a:lnTo>
                      <a:pt x="684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Freeform 220"/>
              <p:cNvSpPr>
                <a:spLocks/>
              </p:cNvSpPr>
              <p:nvPr/>
            </p:nvSpPr>
            <p:spPr bwMode="auto">
              <a:xfrm>
                <a:off x="10425113" y="2239963"/>
                <a:ext cx="215900" cy="1409700"/>
              </a:xfrm>
              <a:custGeom>
                <a:avLst/>
                <a:gdLst>
                  <a:gd name="T0" fmla="*/ 137 w 273"/>
                  <a:gd name="T1" fmla="*/ 0 h 1776"/>
                  <a:gd name="T2" fmla="*/ 173 w 273"/>
                  <a:gd name="T3" fmla="*/ 4 h 1776"/>
                  <a:gd name="T4" fmla="*/ 205 w 273"/>
                  <a:gd name="T5" fmla="*/ 18 h 1776"/>
                  <a:gd name="T6" fmla="*/ 233 w 273"/>
                  <a:gd name="T7" fmla="*/ 40 h 1776"/>
                  <a:gd name="T8" fmla="*/ 255 w 273"/>
                  <a:gd name="T9" fmla="*/ 68 h 1776"/>
                  <a:gd name="T10" fmla="*/ 269 w 273"/>
                  <a:gd name="T11" fmla="*/ 99 h 1776"/>
                  <a:gd name="T12" fmla="*/ 273 w 273"/>
                  <a:gd name="T13" fmla="*/ 135 h 1776"/>
                  <a:gd name="T14" fmla="*/ 273 w 273"/>
                  <a:gd name="T15" fmla="*/ 1638 h 1776"/>
                  <a:gd name="T16" fmla="*/ 269 w 273"/>
                  <a:gd name="T17" fmla="*/ 1674 h 1776"/>
                  <a:gd name="T18" fmla="*/ 255 w 273"/>
                  <a:gd name="T19" fmla="*/ 1708 h 1776"/>
                  <a:gd name="T20" fmla="*/ 233 w 273"/>
                  <a:gd name="T21" fmla="*/ 1734 h 1776"/>
                  <a:gd name="T22" fmla="*/ 205 w 273"/>
                  <a:gd name="T23" fmla="*/ 1756 h 1776"/>
                  <a:gd name="T24" fmla="*/ 173 w 273"/>
                  <a:gd name="T25" fmla="*/ 1770 h 1776"/>
                  <a:gd name="T26" fmla="*/ 137 w 273"/>
                  <a:gd name="T27" fmla="*/ 1776 h 1776"/>
                  <a:gd name="T28" fmla="*/ 101 w 273"/>
                  <a:gd name="T29" fmla="*/ 1770 h 1776"/>
                  <a:gd name="T30" fmla="*/ 67 w 273"/>
                  <a:gd name="T31" fmla="*/ 1756 h 1776"/>
                  <a:gd name="T32" fmla="*/ 39 w 273"/>
                  <a:gd name="T33" fmla="*/ 1734 h 1776"/>
                  <a:gd name="T34" fmla="*/ 19 w 273"/>
                  <a:gd name="T35" fmla="*/ 1708 h 1776"/>
                  <a:gd name="T36" fmla="*/ 5 w 273"/>
                  <a:gd name="T37" fmla="*/ 1674 h 1776"/>
                  <a:gd name="T38" fmla="*/ 0 w 273"/>
                  <a:gd name="T39" fmla="*/ 1638 h 1776"/>
                  <a:gd name="T40" fmla="*/ 0 w 273"/>
                  <a:gd name="T41" fmla="*/ 135 h 1776"/>
                  <a:gd name="T42" fmla="*/ 5 w 273"/>
                  <a:gd name="T43" fmla="*/ 99 h 1776"/>
                  <a:gd name="T44" fmla="*/ 19 w 273"/>
                  <a:gd name="T45" fmla="*/ 68 h 1776"/>
                  <a:gd name="T46" fmla="*/ 39 w 273"/>
                  <a:gd name="T47" fmla="*/ 40 h 1776"/>
                  <a:gd name="T48" fmla="*/ 67 w 273"/>
                  <a:gd name="T49" fmla="*/ 18 h 1776"/>
                  <a:gd name="T50" fmla="*/ 101 w 273"/>
                  <a:gd name="T51" fmla="*/ 4 h 1776"/>
                  <a:gd name="T52" fmla="*/ 137 w 273"/>
                  <a:gd name="T53" fmla="*/ 0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3" h="1776">
                    <a:moveTo>
                      <a:pt x="137" y="0"/>
                    </a:moveTo>
                    <a:lnTo>
                      <a:pt x="173" y="4"/>
                    </a:lnTo>
                    <a:lnTo>
                      <a:pt x="205" y="18"/>
                    </a:lnTo>
                    <a:lnTo>
                      <a:pt x="233" y="40"/>
                    </a:lnTo>
                    <a:lnTo>
                      <a:pt x="255" y="68"/>
                    </a:lnTo>
                    <a:lnTo>
                      <a:pt x="269" y="99"/>
                    </a:lnTo>
                    <a:lnTo>
                      <a:pt x="273" y="135"/>
                    </a:lnTo>
                    <a:lnTo>
                      <a:pt x="273" y="1638"/>
                    </a:lnTo>
                    <a:lnTo>
                      <a:pt x="269" y="1674"/>
                    </a:lnTo>
                    <a:lnTo>
                      <a:pt x="255" y="1708"/>
                    </a:lnTo>
                    <a:lnTo>
                      <a:pt x="233" y="1734"/>
                    </a:lnTo>
                    <a:lnTo>
                      <a:pt x="205" y="1756"/>
                    </a:lnTo>
                    <a:lnTo>
                      <a:pt x="173" y="1770"/>
                    </a:lnTo>
                    <a:lnTo>
                      <a:pt x="137" y="1776"/>
                    </a:lnTo>
                    <a:lnTo>
                      <a:pt x="101" y="1770"/>
                    </a:lnTo>
                    <a:lnTo>
                      <a:pt x="67" y="1756"/>
                    </a:lnTo>
                    <a:lnTo>
                      <a:pt x="39" y="1734"/>
                    </a:lnTo>
                    <a:lnTo>
                      <a:pt x="19" y="1708"/>
                    </a:lnTo>
                    <a:lnTo>
                      <a:pt x="5" y="1674"/>
                    </a:lnTo>
                    <a:lnTo>
                      <a:pt x="0" y="1638"/>
                    </a:lnTo>
                    <a:lnTo>
                      <a:pt x="0" y="135"/>
                    </a:lnTo>
                    <a:lnTo>
                      <a:pt x="5" y="99"/>
                    </a:lnTo>
                    <a:lnTo>
                      <a:pt x="19" y="68"/>
                    </a:lnTo>
                    <a:lnTo>
                      <a:pt x="39" y="40"/>
                    </a:lnTo>
                    <a:lnTo>
                      <a:pt x="67" y="18"/>
                    </a:lnTo>
                    <a:lnTo>
                      <a:pt x="101" y="4"/>
                    </a:lnTo>
                    <a:lnTo>
                      <a:pt x="137" y="0"/>
                    </a:ln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cxnSp>
          <p:nvCxnSpPr>
            <p:cNvPr id="77" name="Straight Connector 76"/>
            <p:cNvCxnSpPr/>
            <p:nvPr/>
          </p:nvCxnSpPr>
          <p:spPr>
            <a:xfrm>
              <a:off x="7142664" y="3330983"/>
              <a:ext cx="4619817" cy="0"/>
            </a:xfrm>
            <a:prstGeom prst="line">
              <a:avLst/>
            </a:prstGeom>
            <a:ln>
              <a:solidFill>
                <a:srgbClr val="FDA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7085688" y="3268433"/>
              <a:ext cx="117520" cy="125099"/>
            </a:xfrm>
            <a:prstGeom prst="ellipse">
              <a:avLst/>
            </a:prstGeom>
            <a:solidFill>
              <a:srgbClr val="FD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/>
            <p:cNvSpPr/>
            <p:nvPr/>
          </p:nvSpPr>
          <p:spPr>
            <a:xfrm>
              <a:off x="11717631" y="3268433"/>
              <a:ext cx="117520" cy="125099"/>
            </a:xfrm>
            <a:prstGeom prst="ellipse">
              <a:avLst/>
            </a:prstGeom>
            <a:solidFill>
              <a:srgbClr val="FD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>
              <a:off x="10518366" y="3268433"/>
              <a:ext cx="117520" cy="125099"/>
            </a:xfrm>
            <a:prstGeom prst="ellipse">
              <a:avLst/>
            </a:prstGeom>
            <a:solidFill>
              <a:srgbClr val="FD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>
              <a:off x="9264491" y="3268433"/>
              <a:ext cx="117520" cy="125099"/>
            </a:xfrm>
            <a:prstGeom prst="ellipse">
              <a:avLst/>
            </a:prstGeom>
            <a:solidFill>
              <a:srgbClr val="FD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/>
            <p:cNvSpPr/>
            <p:nvPr/>
          </p:nvSpPr>
          <p:spPr>
            <a:xfrm>
              <a:off x="8206740" y="3268433"/>
              <a:ext cx="117520" cy="125099"/>
            </a:xfrm>
            <a:prstGeom prst="ellipse">
              <a:avLst/>
            </a:prstGeom>
            <a:solidFill>
              <a:srgbClr val="FD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7694794" y="3434875"/>
            <a:ext cx="11043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/>
              <a:t>Penempatan</a:t>
            </a:r>
            <a:r>
              <a:rPr lang="en-US" sz="1400" dirty="0" smtClean="0"/>
              <a:t> Dana </a:t>
            </a:r>
            <a:r>
              <a:rPr lang="en-US" sz="1400" dirty="0" err="1"/>
              <a:t>Pemerintah</a:t>
            </a:r>
            <a:endParaRPr lang="en-ID" sz="1400" dirty="0"/>
          </a:p>
        </p:txBody>
      </p:sp>
      <p:sp>
        <p:nvSpPr>
          <p:cNvPr id="85" name="Rectangle 84"/>
          <p:cNvSpPr/>
          <p:nvPr/>
        </p:nvSpPr>
        <p:spPr>
          <a:xfrm>
            <a:off x="6550341" y="3434875"/>
            <a:ext cx="10425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Penyertaan</a:t>
            </a:r>
            <a:r>
              <a:rPr lang="en-US" sz="1400" dirty="0"/>
              <a:t> Modal </a:t>
            </a:r>
            <a:r>
              <a:rPr lang="en-US" sz="1400" dirty="0" err="1"/>
              <a:t>Pemerintah</a:t>
            </a:r>
            <a:endParaRPr lang="en-ID" sz="1400" dirty="0"/>
          </a:p>
        </p:txBody>
      </p:sp>
      <p:sp>
        <p:nvSpPr>
          <p:cNvPr id="87" name="Rectangle 86"/>
          <p:cNvSpPr/>
          <p:nvPr/>
        </p:nvSpPr>
        <p:spPr>
          <a:xfrm>
            <a:off x="8736484" y="3542597"/>
            <a:ext cx="1247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/>
              <a:t>Investasi</a:t>
            </a:r>
            <a:endParaRPr lang="en-US" sz="1400" dirty="0" smtClean="0"/>
          </a:p>
          <a:p>
            <a:pPr algn="ctr"/>
            <a:r>
              <a:rPr lang="en-US" sz="1400" dirty="0" err="1" smtClean="0"/>
              <a:t>Pemerintah</a:t>
            </a:r>
            <a:endParaRPr lang="en-ID" sz="1400" dirty="0"/>
          </a:p>
        </p:txBody>
      </p:sp>
      <p:sp>
        <p:nvSpPr>
          <p:cNvPr id="88" name="Rectangle 87"/>
          <p:cNvSpPr/>
          <p:nvPr/>
        </p:nvSpPr>
        <p:spPr>
          <a:xfrm>
            <a:off x="9814070" y="3650319"/>
            <a:ext cx="12478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/>
              <a:t>Penjaminan</a:t>
            </a:r>
            <a:endParaRPr lang="en-ID" sz="1400" dirty="0"/>
          </a:p>
        </p:txBody>
      </p:sp>
      <p:sp>
        <p:nvSpPr>
          <p:cNvPr id="89" name="Rectangle 88"/>
          <p:cNvSpPr/>
          <p:nvPr/>
        </p:nvSpPr>
        <p:spPr>
          <a:xfrm>
            <a:off x="10797526" y="3542597"/>
            <a:ext cx="1247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/>
              <a:t>Belanja</a:t>
            </a:r>
            <a:r>
              <a:rPr lang="en-US" sz="1400" dirty="0" smtClean="0"/>
              <a:t> Negara</a:t>
            </a:r>
            <a:endParaRPr lang="en-ID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223B26-DA87-4C21-A2C7-2202DCE3C4B2}"/>
              </a:ext>
            </a:extLst>
          </p:cNvPr>
          <p:cNvSpPr txBox="1"/>
          <p:nvPr/>
        </p:nvSpPr>
        <p:spPr>
          <a:xfrm>
            <a:off x="6531977" y="4405226"/>
            <a:ext cx="116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Melalui</a:t>
            </a:r>
            <a:r>
              <a:rPr lang="en-US" sz="1200" b="1" dirty="0"/>
              <a:t> BUMN yang </a:t>
            </a:r>
            <a:r>
              <a:rPr lang="en-US" sz="1200" b="1" dirty="0" err="1"/>
              <a:t>ditunjuk</a:t>
            </a:r>
            <a:endParaRPr lang="en-ID" sz="1200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2ED214-3FC2-4619-BA98-6A7AA1150466}"/>
              </a:ext>
            </a:extLst>
          </p:cNvPr>
          <p:cNvSpPr txBox="1"/>
          <p:nvPr/>
        </p:nvSpPr>
        <p:spPr>
          <a:xfrm>
            <a:off x="7729331" y="4423249"/>
            <a:ext cx="2141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Dilakukan</a:t>
            </a:r>
            <a:r>
              <a:rPr lang="en-US" sz="1200" b="1" dirty="0"/>
              <a:t> </a:t>
            </a:r>
            <a:r>
              <a:rPr lang="en-US" sz="1200" b="1" dirty="0" err="1"/>
              <a:t>langsung</a:t>
            </a:r>
            <a:r>
              <a:rPr lang="en-US" sz="1200" b="1" dirty="0"/>
              <a:t> oleh </a:t>
            </a:r>
            <a:r>
              <a:rPr lang="en-US" sz="1200" b="1" dirty="0" err="1"/>
              <a:t>Pemerintah</a:t>
            </a:r>
            <a:r>
              <a:rPr lang="en-US" sz="1200" b="1" dirty="0"/>
              <a:t> dan/</a:t>
            </a:r>
            <a:r>
              <a:rPr lang="en-US" sz="1200" b="1" dirty="0" err="1"/>
              <a:t>atau</a:t>
            </a:r>
            <a:r>
              <a:rPr lang="en-US" sz="1200" b="1" dirty="0"/>
              <a:t> </a:t>
            </a:r>
            <a:r>
              <a:rPr lang="en-US" sz="1200" b="1" dirty="0" err="1"/>
              <a:t>melalui</a:t>
            </a:r>
            <a:r>
              <a:rPr lang="en-US" sz="1200" b="1" dirty="0"/>
              <a:t> </a:t>
            </a:r>
            <a:r>
              <a:rPr lang="en-US" sz="1200" b="1" dirty="0" err="1"/>
              <a:t>lembaga</a:t>
            </a:r>
            <a:r>
              <a:rPr lang="en-US" sz="1200" b="1" dirty="0"/>
              <a:t> </a:t>
            </a:r>
            <a:r>
              <a:rPr lang="en-US" sz="1200" b="1" dirty="0" err="1"/>
              <a:t>keuangan</a:t>
            </a:r>
            <a:r>
              <a:rPr lang="en-US" sz="1200" b="1" dirty="0"/>
              <a:t>,  </a:t>
            </a:r>
            <a:r>
              <a:rPr lang="en-US" sz="1200" b="1" dirty="0" err="1"/>
              <a:t>manajer</a:t>
            </a:r>
            <a:r>
              <a:rPr lang="en-US" sz="1200" b="1" dirty="0"/>
              <a:t> </a:t>
            </a:r>
            <a:r>
              <a:rPr lang="en-US" sz="1200" b="1" dirty="0" err="1"/>
              <a:t>investasi</a:t>
            </a:r>
            <a:r>
              <a:rPr lang="en-US" sz="1200" b="1" dirty="0"/>
              <a:t>, dan/</a:t>
            </a:r>
            <a:r>
              <a:rPr lang="en-US" sz="1200" b="1" dirty="0" err="1"/>
              <a:t>atau</a:t>
            </a:r>
            <a:r>
              <a:rPr lang="en-US" sz="1200" b="1" dirty="0"/>
              <a:t> </a:t>
            </a:r>
            <a:r>
              <a:rPr lang="en-US" sz="1200" b="1" dirty="0" err="1"/>
              <a:t>lembaga</a:t>
            </a:r>
            <a:r>
              <a:rPr lang="en-US" sz="1200" b="1" dirty="0"/>
              <a:t> lain yang </a:t>
            </a:r>
            <a:r>
              <a:rPr lang="en-US" sz="1200" b="1" dirty="0" err="1"/>
              <a:t>ditunjuk</a:t>
            </a:r>
            <a:endParaRPr lang="en-ID" sz="12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3328A9-3066-4AAE-A932-D6F5C559445F}"/>
              </a:ext>
            </a:extLst>
          </p:cNvPr>
          <p:cNvSpPr txBox="1"/>
          <p:nvPr/>
        </p:nvSpPr>
        <p:spPr>
          <a:xfrm>
            <a:off x="9913911" y="4387810"/>
            <a:ext cx="1103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Skema</a:t>
            </a:r>
            <a:r>
              <a:rPr lang="en-US" sz="1200" b="1" dirty="0"/>
              <a:t> </a:t>
            </a:r>
            <a:r>
              <a:rPr lang="en-US" sz="1200" b="1" dirty="0" err="1"/>
              <a:t>penjaminan</a:t>
            </a:r>
            <a:r>
              <a:rPr lang="en-US" sz="1200" b="1" dirty="0"/>
              <a:t> </a:t>
            </a:r>
            <a:r>
              <a:rPr lang="en-US" sz="1200" b="1" dirty="0" err="1"/>
              <a:t>dapat</a:t>
            </a:r>
            <a:r>
              <a:rPr lang="en-US" sz="1200" b="1" dirty="0"/>
              <a:t> </a:t>
            </a:r>
            <a:r>
              <a:rPr lang="en-US" sz="1200" b="1" dirty="0" err="1"/>
              <a:t>dijalankan</a:t>
            </a:r>
            <a:r>
              <a:rPr lang="en-US" sz="1200" b="1" dirty="0"/>
              <a:t> </a:t>
            </a:r>
            <a:r>
              <a:rPr lang="en-US" sz="1200" b="1" dirty="0" err="1"/>
              <a:t>langsung</a:t>
            </a:r>
            <a:r>
              <a:rPr lang="en-US" sz="1200" b="1" dirty="0"/>
              <a:t> oleh </a:t>
            </a:r>
            <a:r>
              <a:rPr lang="en-US" sz="1200" b="1" dirty="0" err="1"/>
              <a:t>Pemerintah</a:t>
            </a:r>
            <a:r>
              <a:rPr lang="en-US" sz="1200" b="1" dirty="0"/>
              <a:t> dan/</a:t>
            </a:r>
            <a:r>
              <a:rPr lang="en-US" sz="1200" b="1" dirty="0" err="1"/>
              <a:t>atau</a:t>
            </a:r>
            <a:r>
              <a:rPr lang="en-US" sz="1200" b="1" dirty="0"/>
              <a:t> </a:t>
            </a:r>
            <a:r>
              <a:rPr lang="en-US" sz="1200" b="1" dirty="0" err="1"/>
              <a:t>melalui</a:t>
            </a:r>
            <a:r>
              <a:rPr lang="en-US" sz="1200" b="1" dirty="0"/>
              <a:t> </a:t>
            </a:r>
            <a:r>
              <a:rPr lang="en-US" sz="1200" b="1" dirty="0" err="1"/>
              <a:t>satu</a:t>
            </a:r>
            <a:r>
              <a:rPr lang="en-US" sz="1200" b="1" dirty="0"/>
              <a:t> </a:t>
            </a:r>
            <a:r>
              <a:rPr lang="en-US" sz="1200" b="1" dirty="0" err="1"/>
              <a:t>atau</a:t>
            </a:r>
            <a:r>
              <a:rPr lang="en-US" sz="1200" b="1" dirty="0"/>
              <a:t> </a:t>
            </a:r>
            <a:r>
              <a:rPr lang="en-US" sz="1200" b="1" dirty="0" err="1"/>
              <a:t>beberapa</a:t>
            </a:r>
            <a:r>
              <a:rPr lang="en-US" sz="1200" b="1" dirty="0"/>
              <a:t> badan </a:t>
            </a:r>
            <a:r>
              <a:rPr lang="en-US" sz="1200" b="1" dirty="0" err="1"/>
              <a:t>usaha</a:t>
            </a:r>
            <a:r>
              <a:rPr lang="en-US" sz="1200" b="1" dirty="0"/>
              <a:t> </a:t>
            </a:r>
            <a:r>
              <a:rPr lang="en-US" sz="1200" b="1" dirty="0" err="1"/>
              <a:t>penjaminan</a:t>
            </a:r>
            <a:r>
              <a:rPr lang="en-US" sz="1200" b="1" dirty="0"/>
              <a:t> yang </a:t>
            </a:r>
            <a:r>
              <a:rPr lang="en-US" sz="1200" b="1" dirty="0" err="1"/>
              <a:t>ditunjuk</a:t>
            </a:r>
            <a:endParaRPr lang="en-ID" sz="12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3328A9-3066-4AAE-A932-D6F5C559445F}"/>
              </a:ext>
            </a:extLst>
          </p:cNvPr>
          <p:cNvSpPr txBox="1"/>
          <p:nvPr/>
        </p:nvSpPr>
        <p:spPr>
          <a:xfrm>
            <a:off x="11035170" y="4423249"/>
            <a:ext cx="1156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Kebijakan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belanja</a:t>
            </a:r>
            <a:r>
              <a:rPr lang="en-US" sz="1200" b="1" dirty="0" smtClean="0"/>
              <a:t> </a:t>
            </a:r>
            <a:r>
              <a:rPr lang="en-US" sz="1200" b="1" i="1" dirty="0" smtClean="0"/>
              <a:t>countercyclical </a:t>
            </a:r>
            <a:r>
              <a:rPr lang="en-US" sz="1200" b="1" i="1" dirty="0" err="1" smtClean="0"/>
              <a:t>untuk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menjaga</a:t>
            </a:r>
            <a:r>
              <a:rPr lang="en-US" sz="1200" b="1" i="1" dirty="0" smtClean="0"/>
              <a:t> endurance </a:t>
            </a:r>
            <a:r>
              <a:rPr lang="en-US" sz="1200" b="1" i="1" dirty="0" err="1" smtClean="0"/>
              <a:t>perekonomian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terhadap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dampak</a:t>
            </a:r>
            <a:r>
              <a:rPr lang="en-US" sz="1200" b="1" i="1" dirty="0" smtClean="0"/>
              <a:t> COVID-19</a:t>
            </a:r>
            <a:endParaRPr lang="en-ID" sz="1200" b="1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7702597" y="4398598"/>
            <a:ext cx="0" cy="23266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9866517" y="4385151"/>
            <a:ext cx="0" cy="23266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10995125" y="4385151"/>
            <a:ext cx="0" cy="23266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508040" y="1171894"/>
            <a:ext cx="1305165" cy="369332"/>
          </a:xfrm>
          <a:prstGeom prst="rect">
            <a:avLst/>
          </a:prstGeom>
          <a:solidFill>
            <a:srgbClr val="404040"/>
          </a:solidFill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PP 23/2020</a:t>
            </a:r>
            <a:endParaRPr lang="id-ID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7702597" y="3512333"/>
            <a:ext cx="0" cy="864000"/>
          </a:xfrm>
          <a:prstGeom prst="line">
            <a:avLst/>
          </a:prstGeom>
          <a:ln>
            <a:solidFill>
              <a:srgbClr val="FD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9866517" y="3512333"/>
            <a:ext cx="0" cy="864000"/>
          </a:xfrm>
          <a:prstGeom prst="line">
            <a:avLst/>
          </a:prstGeom>
          <a:ln>
            <a:solidFill>
              <a:srgbClr val="FD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993742" y="3512333"/>
            <a:ext cx="0" cy="864000"/>
          </a:xfrm>
          <a:prstGeom prst="line">
            <a:avLst/>
          </a:prstGeom>
          <a:ln>
            <a:solidFill>
              <a:srgbClr val="FD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6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1801</Words>
  <Application>Microsoft Office PowerPoint</Application>
  <PresentationFormat>Widescreen</PresentationFormat>
  <Paragraphs>352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Abadi</vt:lpstr>
      <vt:lpstr>Agency FB</vt:lpstr>
      <vt:lpstr>Arial</vt:lpstr>
      <vt:lpstr>Bookman Old Style</vt:lpstr>
      <vt:lpstr>Calibri</vt:lpstr>
      <vt:lpstr>Calibri Light</vt:lpstr>
      <vt:lpstr>Carlito</vt:lpstr>
      <vt:lpstr>Courier New</vt:lpstr>
      <vt:lpstr>Helvetica</vt:lpstr>
      <vt:lpstr>Open Sans</vt:lpstr>
      <vt:lpstr>Tahoma</vt:lpstr>
      <vt:lpstr>Trebuchet MS</vt:lpstr>
      <vt:lpstr>Tw Cen MT</vt:lpstr>
      <vt:lpstr>Wingdings</vt:lpstr>
      <vt:lpstr>Office Theme</vt:lpstr>
      <vt:lpstr>1_Office Theme</vt:lpstr>
      <vt:lpstr>PowerPoint Presentation</vt:lpstr>
      <vt:lpstr>Status Pandemi COVID-19</vt:lpstr>
      <vt:lpstr>Dampak Pandemi COVID-19 (1)</vt:lpstr>
      <vt:lpstr>Dampak Pandemi COVID-19 (2) Koreksi Pertumbuhan Ekonomi akan Menimbulkan Peningkatan Pengangguran dan Kemiskinan</vt:lpstr>
      <vt:lpstr>Kebijakan Fiskal (1) : Respon Awal</vt:lpstr>
      <vt:lpstr>Kebijakan Fiskal (2) : UU No.2 Tahun 2020</vt:lpstr>
      <vt:lpstr>Kebijakan Fiskal (3) : Refocusing dan Realokasi APBN</vt:lpstr>
      <vt:lpstr>Kebijakan Fiskal (4) : Penyesuaian APBD</vt:lpstr>
      <vt:lpstr>PowerPoint Presentation</vt:lpstr>
      <vt:lpstr>Pemulihan Ekonomi Nasional (2)</vt:lpstr>
      <vt:lpstr>Kebijakan Penanganan COVID-19 Untuk menangani kesehatan, perlindungan sosial, dan dukungan UMKM, dunia usaha, dan Pemda</vt:lpstr>
      <vt:lpstr>Dukungan kepada Pemerintah Daerah</vt:lpstr>
      <vt:lpstr>Kebijakan Fiskal 2021: Transisi Menuju Normal Pasca Pandemi COVID-19</vt:lpstr>
      <vt:lpstr>Penutup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Pemulihan Ekonomi Pasca COVID-19 : Kebijakan dan Aksi Pemerintah</dc:title>
  <dc:creator>Rossi Rizki</dc:creator>
  <cp:lastModifiedBy>djpk-1</cp:lastModifiedBy>
  <cp:revision>88</cp:revision>
  <dcterms:created xsi:type="dcterms:W3CDTF">2020-06-12T02:44:19Z</dcterms:created>
  <dcterms:modified xsi:type="dcterms:W3CDTF">2020-06-17T00:50:41Z</dcterms:modified>
</cp:coreProperties>
</file>